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7" r:id="rId5"/>
    <p:sldId id="288" r:id="rId6"/>
    <p:sldId id="278" r:id="rId7"/>
    <p:sldId id="280" r:id="rId8"/>
    <p:sldId id="302" r:id="rId9"/>
    <p:sldId id="301" r:id="rId10"/>
    <p:sldId id="303" r:id="rId11"/>
    <p:sldId id="286" r:id="rId12"/>
    <p:sldId id="281" r:id="rId13"/>
    <p:sldId id="296" r:id="rId14"/>
    <p:sldId id="271" r:id="rId15"/>
    <p:sldId id="284" r:id="rId16"/>
    <p:sldId id="304" r:id="rId17"/>
    <p:sldId id="305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599" userDrawn="1">
          <p15:clr>
            <a:srgbClr val="A4A3A4"/>
          </p15:clr>
        </p15:guide>
        <p15:guide id="5" pos="135" userDrawn="1">
          <p15:clr>
            <a:srgbClr val="A4A3A4"/>
          </p15:clr>
        </p15:guide>
        <p15:guide id="6" orient="horz" pos="3054" userDrawn="1">
          <p15:clr>
            <a:srgbClr val="A4A3A4"/>
          </p15:clr>
        </p15:guide>
        <p15:guide id="7" orient="horz" pos="713" userDrawn="1">
          <p15:clr>
            <a:srgbClr val="A4A3A4"/>
          </p15:clr>
        </p15:guide>
        <p15:guide id="8" orient="horz" pos="180" userDrawn="1">
          <p15:clr>
            <a:srgbClr val="A4A3A4"/>
          </p15:clr>
        </p15:guide>
        <p15:guide id="9" orient="horz" pos="2867" userDrawn="1">
          <p15:clr>
            <a:srgbClr val="A4A3A4"/>
          </p15:clr>
        </p15:guide>
        <p15:guide id="10" orient="horz" pos="2692" userDrawn="1">
          <p15:clr>
            <a:srgbClr val="A4A3A4"/>
          </p15:clr>
        </p15:guide>
        <p15:guide id="11" pos="3980" userDrawn="1">
          <p15:clr>
            <a:srgbClr val="A4A3A4"/>
          </p15:clr>
        </p15:guide>
        <p15:guide id="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9"/>
    <a:srgbClr val="FFFFFF"/>
    <a:srgbClr val="2E8234"/>
    <a:srgbClr val="006837"/>
    <a:srgbClr val="49A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8B08D-7A1C-4AC6-9171-969220E35A81}" v="31" dt="2024-11-27T11:00:50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4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72" y="642"/>
      </p:cViewPr>
      <p:guideLst>
        <p:guide orient="horz" pos="2164"/>
        <p:guide pos="2160"/>
        <p:guide orient="horz" pos="1620"/>
        <p:guide pos="599"/>
        <p:guide pos="135"/>
        <p:guide orient="horz" pos="3054"/>
        <p:guide orient="horz" pos="713"/>
        <p:guide orient="horz" pos="180"/>
        <p:guide orient="horz" pos="2867"/>
        <p:guide orient="horz" pos="2692"/>
        <p:guide pos="39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Maria Staicu Berceanu" userId="8c489896-6b9d-48a6-aba3-c9a118f453a5" providerId="ADAL" clId="{2D4F1CA9-EA9C-4864-B4AF-55035A89782C}"/>
    <pc:docChg chg="undo custSel addSld delSld modSld sldOrd">
      <pc:chgData name="Rebeca Maria Staicu Berceanu" userId="8c489896-6b9d-48a6-aba3-c9a118f453a5" providerId="ADAL" clId="{2D4F1CA9-EA9C-4864-B4AF-55035A89782C}" dt="2024-05-21T09:51:55.667" v="214"/>
      <pc:docMkLst>
        <pc:docMk/>
      </pc:docMkLst>
      <pc:sldChg chg="setBg">
        <pc:chgData name="Rebeca Maria Staicu Berceanu" userId="8c489896-6b9d-48a6-aba3-c9a118f453a5" providerId="ADAL" clId="{2D4F1CA9-EA9C-4864-B4AF-55035A89782C}" dt="2024-05-21T09:51:55.667" v="214"/>
        <pc:sldMkLst>
          <pc:docMk/>
          <pc:sldMk cId="2198526229" sldId="257"/>
        </pc:sldMkLst>
      </pc:sldChg>
      <pc:sldChg chg="modSp add mod">
        <pc:chgData name="Rebeca Maria Staicu Berceanu" userId="8c489896-6b9d-48a6-aba3-c9a118f453a5" providerId="ADAL" clId="{2D4F1CA9-EA9C-4864-B4AF-55035A89782C}" dt="2024-05-21T08:56:36.968" v="42" actId="1076"/>
        <pc:sldMkLst>
          <pc:docMk/>
          <pc:sldMk cId="1299442656" sldId="271"/>
        </pc:sldMkLst>
        <pc:picChg chg="mod">
          <ac:chgData name="Rebeca Maria Staicu Berceanu" userId="8c489896-6b9d-48a6-aba3-c9a118f453a5" providerId="ADAL" clId="{2D4F1CA9-EA9C-4864-B4AF-55035A89782C}" dt="2024-05-21T08:56:36.968" v="42" actId="1076"/>
          <ac:picMkLst>
            <pc:docMk/>
            <pc:sldMk cId="1299442656" sldId="271"/>
            <ac:picMk id="21" creationId="{00000000-0000-0000-0000-000000000000}"/>
          </ac:picMkLst>
        </pc:picChg>
      </pc:sldChg>
      <pc:sldChg chg="modSp mod">
        <pc:chgData name="Rebeca Maria Staicu Berceanu" userId="8c489896-6b9d-48a6-aba3-c9a118f453a5" providerId="ADAL" clId="{2D4F1CA9-EA9C-4864-B4AF-55035A89782C}" dt="2024-05-21T09:49:32.619" v="212" actId="1076"/>
        <pc:sldMkLst>
          <pc:docMk/>
          <pc:sldMk cId="250429985" sldId="281"/>
        </pc:sldMkLst>
        <pc:picChg chg="mod">
          <ac:chgData name="Rebeca Maria Staicu Berceanu" userId="8c489896-6b9d-48a6-aba3-c9a118f453a5" providerId="ADAL" clId="{2D4F1CA9-EA9C-4864-B4AF-55035A89782C}" dt="2024-05-21T09:49:32.619" v="212" actId="1076"/>
          <ac:picMkLst>
            <pc:docMk/>
            <pc:sldMk cId="250429985" sldId="281"/>
            <ac:picMk id="10" creationId="{0EF46F5B-BB24-0D8D-0FDD-DCA3FF664DD2}"/>
          </ac:picMkLst>
        </pc:picChg>
      </pc:sldChg>
      <pc:sldChg chg="addSp delSp modSp mod">
        <pc:chgData name="Rebeca Maria Staicu Berceanu" userId="8c489896-6b9d-48a6-aba3-c9a118f453a5" providerId="ADAL" clId="{2D4F1CA9-EA9C-4864-B4AF-55035A89782C}" dt="2024-05-21T09:44:51.174" v="209" actId="478"/>
        <pc:sldMkLst>
          <pc:docMk/>
          <pc:sldMk cId="3519362338" sldId="286"/>
        </pc:sldMkLst>
        <pc:spChg chg="add del mod">
          <ac:chgData name="Rebeca Maria Staicu Berceanu" userId="8c489896-6b9d-48a6-aba3-c9a118f453a5" providerId="ADAL" clId="{2D4F1CA9-EA9C-4864-B4AF-55035A89782C}" dt="2024-05-21T09:44:51.174" v="209" actId="478"/>
          <ac:spMkLst>
            <pc:docMk/>
            <pc:sldMk cId="3519362338" sldId="286"/>
            <ac:spMk id="2" creationId="{678DAEDA-B17D-583C-0C82-B1C1BC9DFA9A}"/>
          </ac:spMkLst>
        </pc:spChg>
      </pc:sldChg>
      <pc:sldChg chg="add ord setBg">
        <pc:chgData name="Rebeca Maria Staicu Berceanu" userId="8c489896-6b9d-48a6-aba3-c9a118f453a5" providerId="ADAL" clId="{2D4F1CA9-EA9C-4864-B4AF-55035A89782C}" dt="2024-05-21T08:52:23.032" v="4"/>
        <pc:sldMkLst>
          <pc:docMk/>
          <pc:sldMk cId="1571247107" sldId="288"/>
        </pc:sldMkLst>
      </pc:sldChg>
      <pc:sldChg chg="addSp delSp modSp new del mod">
        <pc:chgData name="Rebeca Maria Staicu Berceanu" userId="8c489896-6b9d-48a6-aba3-c9a118f453a5" providerId="ADAL" clId="{2D4F1CA9-EA9C-4864-B4AF-55035A89782C}" dt="2024-05-21T09:10:07.047" v="44" actId="47"/>
        <pc:sldMkLst>
          <pc:docMk/>
          <pc:sldMk cId="2885844609" sldId="289"/>
        </pc:sldMkLst>
        <pc:spChg chg="del mod">
          <ac:chgData name="Rebeca Maria Staicu Berceanu" userId="8c489896-6b9d-48a6-aba3-c9a118f453a5" providerId="ADAL" clId="{2D4F1CA9-EA9C-4864-B4AF-55035A89782C}" dt="2024-05-21T08:52:58.744" v="7" actId="478"/>
          <ac:spMkLst>
            <pc:docMk/>
            <pc:sldMk cId="2885844609" sldId="289"/>
            <ac:spMk id="2" creationId="{D6B810ED-3D57-2593-D2A2-96973B2C0A4D}"/>
          </ac:spMkLst>
        </pc:spChg>
        <pc:spChg chg="del mod">
          <ac:chgData name="Rebeca Maria Staicu Berceanu" userId="8c489896-6b9d-48a6-aba3-c9a118f453a5" providerId="ADAL" clId="{2D4F1CA9-EA9C-4864-B4AF-55035A89782C}" dt="2024-05-21T08:52:59.723" v="9" actId="478"/>
          <ac:spMkLst>
            <pc:docMk/>
            <pc:sldMk cId="2885844609" sldId="289"/>
            <ac:spMk id="3" creationId="{8B132182-0BC9-C09C-519C-6FB303F52A9A}"/>
          </ac:spMkLst>
        </pc:spChg>
        <pc:spChg chg="add mod">
          <ac:chgData name="Rebeca Maria Staicu Berceanu" userId="8c489896-6b9d-48a6-aba3-c9a118f453a5" providerId="ADAL" clId="{2D4F1CA9-EA9C-4864-B4AF-55035A89782C}" dt="2024-05-21T08:53:53.877" v="14"/>
          <ac:spMkLst>
            <pc:docMk/>
            <pc:sldMk cId="2885844609" sldId="289"/>
            <ac:spMk id="5" creationId="{21E1F2DD-2EF0-82E6-3437-1BBA04164231}"/>
          </ac:spMkLst>
        </pc:spChg>
        <pc:spChg chg="add mod">
          <ac:chgData name="Rebeca Maria Staicu Berceanu" userId="8c489896-6b9d-48a6-aba3-c9a118f453a5" providerId="ADAL" clId="{2D4F1CA9-EA9C-4864-B4AF-55035A89782C}" dt="2024-05-21T08:53:53.877" v="14"/>
          <ac:spMkLst>
            <pc:docMk/>
            <pc:sldMk cId="2885844609" sldId="289"/>
            <ac:spMk id="6" creationId="{37B4ADEA-BD85-A25A-AAA1-A727EB2C8CED}"/>
          </ac:spMkLst>
        </pc:spChg>
        <pc:picChg chg="add mod modCrop">
          <ac:chgData name="Rebeca Maria Staicu Berceanu" userId="8c489896-6b9d-48a6-aba3-c9a118f453a5" providerId="ADAL" clId="{2D4F1CA9-EA9C-4864-B4AF-55035A89782C}" dt="2024-05-21T08:55:38.711" v="30" actId="732"/>
          <ac:picMkLst>
            <pc:docMk/>
            <pc:sldMk cId="2885844609" sldId="289"/>
            <ac:picMk id="4" creationId="{A7B00508-9E44-0CDD-053C-952EF0C24C0E}"/>
          </ac:picMkLst>
        </pc:picChg>
        <pc:picChg chg="add mod">
          <ac:chgData name="Rebeca Maria Staicu Berceanu" userId="8c489896-6b9d-48a6-aba3-c9a118f453a5" providerId="ADAL" clId="{2D4F1CA9-EA9C-4864-B4AF-55035A89782C}" dt="2024-05-21T08:54:02.270" v="15"/>
          <ac:picMkLst>
            <pc:docMk/>
            <pc:sldMk cId="2885844609" sldId="289"/>
            <ac:picMk id="7" creationId="{A80B1767-1D18-18F7-6CB5-BD27307680CD}"/>
          </ac:picMkLst>
        </pc:picChg>
      </pc:sldChg>
      <pc:sldChg chg="addSp delSp modSp add del mod">
        <pc:chgData name="Rebeca Maria Staicu Berceanu" userId="8c489896-6b9d-48a6-aba3-c9a118f453a5" providerId="ADAL" clId="{2D4F1CA9-EA9C-4864-B4AF-55035A89782C}" dt="2024-05-21T09:10:24.114" v="48" actId="47"/>
        <pc:sldMkLst>
          <pc:docMk/>
          <pc:sldMk cId="2279872909" sldId="290"/>
        </pc:sldMkLst>
        <pc:picChg chg="add mod modCrop">
          <ac:chgData name="Rebeca Maria Staicu Berceanu" userId="8c489896-6b9d-48a6-aba3-c9a118f453a5" providerId="ADAL" clId="{2D4F1CA9-EA9C-4864-B4AF-55035A89782C}" dt="2024-05-21T08:55:59.929" v="33" actId="732"/>
          <ac:picMkLst>
            <pc:docMk/>
            <pc:sldMk cId="2279872909" sldId="290"/>
            <ac:picMk id="2" creationId="{AC6DFC4E-53BB-C12A-4091-4687E292179D}"/>
          </ac:picMkLst>
        </pc:picChg>
        <pc:picChg chg="add mod">
          <ac:chgData name="Rebeca Maria Staicu Berceanu" userId="8c489896-6b9d-48a6-aba3-c9a118f453a5" providerId="ADAL" clId="{2D4F1CA9-EA9C-4864-B4AF-55035A89782C}" dt="2024-05-21T08:54:18.015" v="19"/>
          <ac:picMkLst>
            <pc:docMk/>
            <pc:sldMk cId="2279872909" sldId="290"/>
            <ac:picMk id="3" creationId="{0B64B7A0-BA8B-D176-C2AB-180D359C268E}"/>
          </ac:picMkLst>
        </pc:picChg>
        <pc:picChg chg="del">
          <ac:chgData name="Rebeca Maria Staicu Berceanu" userId="8c489896-6b9d-48a6-aba3-c9a118f453a5" providerId="ADAL" clId="{2D4F1CA9-EA9C-4864-B4AF-55035A89782C}" dt="2024-05-21T08:54:10.584" v="17" actId="478"/>
          <ac:picMkLst>
            <pc:docMk/>
            <pc:sldMk cId="2279872909" sldId="290"/>
            <ac:picMk id="4" creationId="{A7B00508-9E44-0CDD-053C-952EF0C24C0E}"/>
          </ac:picMkLst>
        </pc:picChg>
        <pc:picChg chg="add del mod">
          <ac:chgData name="Rebeca Maria Staicu Berceanu" userId="8c489896-6b9d-48a6-aba3-c9a118f453a5" providerId="ADAL" clId="{2D4F1CA9-EA9C-4864-B4AF-55035A89782C}" dt="2024-05-21T08:55:28.616" v="28" actId="478"/>
          <ac:picMkLst>
            <pc:docMk/>
            <pc:sldMk cId="2279872909" sldId="290"/>
            <ac:picMk id="8" creationId="{C0571CF4-23FD-4184-CACF-539C80DE343C}"/>
          </ac:picMkLst>
        </pc:picChg>
        <pc:picChg chg="add del mod">
          <ac:chgData name="Rebeca Maria Staicu Berceanu" userId="8c489896-6b9d-48a6-aba3-c9a118f453a5" providerId="ADAL" clId="{2D4F1CA9-EA9C-4864-B4AF-55035A89782C}" dt="2024-05-21T08:55:50.491" v="31" actId="478"/>
          <ac:picMkLst>
            <pc:docMk/>
            <pc:sldMk cId="2279872909" sldId="290"/>
            <ac:picMk id="9" creationId="{FB8F2C79-CE8D-FC21-508C-CDCBD23FA7CE}"/>
          </ac:picMkLst>
        </pc:picChg>
        <pc:picChg chg="add mod">
          <ac:chgData name="Rebeca Maria Staicu Berceanu" userId="8c489896-6b9d-48a6-aba3-c9a118f453a5" providerId="ADAL" clId="{2D4F1CA9-EA9C-4864-B4AF-55035A89782C}" dt="2024-05-21T08:56:17.832" v="35" actId="1076"/>
          <ac:picMkLst>
            <pc:docMk/>
            <pc:sldMk cId="2279872909" sldId="290"/>
            <ac:picMk id="10" creationId="{DEECE0BD-DEE8-20D4-9D03-FA8BE36D0EDC}"/>
          </ac:picMkLst>
        </pc:picChg>
      </pc:sldChg>
      <pc:sldChg chg="add del">
        <pc:chgData name="Rebeca Maria Staicu Berceanu" userId="8c489896-6b9d-48a6-aba3-c9a118f453a5" providerId="ADAL" clId="{2D4F1CA9-EA9C-4864-B4AF-55035A89782C}" dt="2024-05-21T08:53:05.320" v="11"/>
        <pc:sldMkLst>
          <pc:docMk/>
          <pc:sldMk cId="3898010859" sldId="290"/>
        </pc:sldMkLst>
      </pc:sldChg>
      <pc:sldChg chg="addSp delSp modSp add del mod">
        <pc:chgData name="Rebeca Maria Staicu Berceanu" userId="8c489896-6b9d-48a6-aba3-c9a118f453a5" providerId="ADAL" clId="{2D4F1CA9-EA9C-4864-B4AF-55035A89782C}" dt="2024-05-21T09:10:18.797" v="47" actId="47"/>
        <pc:sldMkLst>
          <pc:docMk/>
          <pc:sldMk cId="1143773137" sldId="291"/>
        </pc:sldMkLst>
        <pc:picChg chg="del">
          <ac:chgData name="Rebeca Maria Staicu Berceanu" userId="8c489896-6b9d-48a6-aba3-c9a118f453a5" providerId="ADAL" clId="{2D4F1CA9-EA9C-4864-B4AF-55035A89782C}" dt="2024-05-21T08:54:24.890" v="21" actId="478"/>
          <ac:picMkLst>
            <pc:docMk/>
            <pc:sldMk cId="1143773137" sldId="291"/>
            <ac:picMk id="2" creationId="{AC6DFC4E-53BB-C12A-4091-4687E292179D}"/>
          </ac:picMkLst>
        </pc:picChg>
        <pc:picChg chg="add mod">
          <ac:chgData name="Rebeca Maria Staicu Berceanu" userId="8c489896-6b9d-48a6-aba3-c9a118f453a5" providerId="ADAL" clId="{2D4F1CA9-EA9C-4864-B4AF-55035A89782C}" dt="2024-05-21T08:54:39.112" v="25" actId="14100"/>
          <ac:picMkLst>
            <pc:docMk/>
            <pc:sldMk cId="1143773137" sldId="291"/>
            <ac:picMk id="3" creationId="{0C0CE38C-23BE-C9FE-17DB-2DE9328F8E54}"/>
          </ac:picMkLst>
        </pc:picChg>
        <pc:picChg chg="add mod">
          <ac:chgData name="Rebeca Maria Staicu Berceanu" userId="8c489896-6b9d-48a6-aba3-c9a118f453a5" providerId="ADAL" clId="{2D4F1CA9-EA9C-4864-B4AF-55035A89782C}" dt="2024-05-21T08:54:56.738" v="27"/>
          <ac:picMkLst>
            <pc:docMk/>
            <pc:sldMk cId="1143773137" sldId="291"/>
            <ac:picMk id="4" creationId="{A66D47C4-BEF4-E4B5-32E6-F92B3B855DE2}"/>
          </ac:picMkLst>
        </pc:picChg>
      </pc:sldChg>
      <pc:sldChg chg="addSp delSp modSp new del mod modAnim">
        <pc:chgData name="Rebeca Maria Staicu Berceanu" userId="8c489896-6b9d-48a6-aba3-c9a118f453a5" providerId="ADAL" clId="{2D4F1CA9-EA9C-4864-B4AF-55035A89782C}" dt="2024-05-21T09:24:22.933" v="179" actId="47"/>
        <pc:sldMkLst>
          <pc:docMk/>
          <pc:sldMk cId="1295245207" sldId="292"/>
        </pc:sldMkLst>
        <pc:spChg chg="del">
          <ac:chgData name="Rebeca Maria Staicu Berceanu" userId="8c489896-6b9d-48a6-aba3-c9a118f453a5" providerId="ADAL" clId="{2D4F1CA9-EA9C-4864-B4AF-55035A89782C}" dt="2024-05-21T09:13:52.506" v="61" actId="478"/>
          <ac:spMkLst>
            <pc:docMk/>
            <pc:sldMk cId="1295245207" sldId="292"/>
            <ac:spMk id="2" creationId="{0AB5D63C-C2F6-2F83-8D11-CC0BC129A54A}"/>
          </ac:spMkLst>
        </pc:spChg>
        <pc:spChg chg="del">
          <ac:chgData name="Rebeca Maria Staicu Berceanu" userId="8c489896-6b9d-48a6-aba3-c9a118f453a5" providerId="ADAL" clId="{2D4F1CA9-EA9C-4864-B4AF-55035A89782C}" dt="2024-05-21T09:13:51.498" v="60" actId="478"/>
          <ac:spMkLst>
            <pc:docMk/>
            <pc:sldMk cId="1295245207" sldId="292"/>
            <ac:spMk id="3" creationId="{62B79CFC-31C3-9517-6D4F-FDFE8C1D6A82}"/>
          </ac:spMkLst>
        </pc:spChg>
        <pc:picChg chg="add mod modCrop">
          <ac:chgData name="Rebeca Maria Staicu Berceanu" userId="8c489896-6b9d-48a6-aba3-c9a118f453a5" providerId="ADAL" clId="{2D4F1CA9-EA9C-4864-B4AF-55035A89782C}" dt="2024-05-21T09:15:46.742" v="84" actId="1076"/>
          <ac:picMkLst>
            <pc:docMk/>
            <pc:sldMk cId="1295245207" sldId="292"/>
            <ac:picMk id="4" creationId="{F8A16FBD-0AAA-848C-029D-68C2B6577A26}"/>
          </ac:picMkLst>
        </pc:picChg>
        <pc:picChg chg="add del mod">
          <ac:chgData name="Rebeca Maria Staicu Berceanu" userId="8c489896-6b9d-48a6-aba3-c9a118f453a5" providerId="ADAL" clId="{2D4F1CA9-EA9C-4864-B4AF-55035A89782C}" dt="2024-05-21T09:14:31.126" v="78" actId="478"/>
          <ac:picMkLst>
            <pc:docMk/>
            <pc:sldMk cId="1295245207" sldId="292"/>
            <ac:picMk id="5" creationId="{19E0CB4D-8650-F9D4-96AD-5801F0B58778}"/>
          </ac:picMkLst>
        </pc:picChg>
        <pc:picChg chg="add del mod">
          <ac:chgData name="Rebeca Maria Staicu Berceanu" userId="8c489896-6b9d-48a6-aba3-c9a118f453a5" providerId="ADAL" clId="{2D4F1CA9-EA9C-4864-B4AF-55035A89782C}" dt="2024-05-21T09:15:48.374" v="85" actId="478"/>
          <ac:picMkLst>
            <pc:docMk/>
            <pc:sldMk cId="1295245207" sldId="292"/>
            <ac:picMk id="6" creationId="{B51CB2C9-BCDF-FD65-74E2-C55DD0A564F1}"/>
          </ac:picMkLst>
        </pc:picChg>
      </pc:sldChg>
      <pc:sldChg chg="add del">
        <pc:chgData name="Rebeca Maria Staicu Berceanu" userId="8c489896-6b9d-48a6-aba3-c9a118f453a5" providerId="ADAL" clId="{2D4F1CA9-EA9C-4864-B4AF-55035A89782C}" dt="2024-05-21T08:54:29.741" v="23"/>
        <pc:sldMkLst>
          <pc:docMk/>
          <pc:sldMk cId="1578104881" sldId="292"/>
        </pc:sldMkLst>
      </pc:sldChg>
      <pc:sldChg chg="delSp modSp new del mod">
        <pc:chgData name="Rebeca Maria Staicu Berceanu" userId="8c489896-6b9d-48a6-aba3-c9a118f453a5" providerId="ADAL" clId="{2D4F1CA9-EA9C-4864-B4AF-55035A89782C}" dt="2024-05-21T08:56:39.328" v="43" actId="47"/>
        <pc:sldMkLst>
          <pc:docMk/>
          <pc:sldMk cId="3432997896" sldId="292"/>
        </pc:sldMkLst>
        <pc:spChg chg="del">
          <ac:chgData name="Rebeca Maria Staicu Berceanu" userId="8c489896-6b9d-48a6-aba3-c9a118f453a5" providerId="ADAL" clId="{2D4F1CA9-EA9C-4864-B4AF-55035A89782C}" dt="2024-05-21T08:56:31.896" v="37" actId="478"/>
          <ac:spMkLst>
            <pc:docMk/>
            <pc:sldMk cId="3432997896" sldId="292"/>
            <ac:spMk id="2" creationId="{59F41540-A1A3-809E-3F8E-8597A0BF4DF5}"/>
          </ac:spMkLst>
        </pc:spChg>
        <pc:spChg chg="del mod">
          <ac:chgData name="Rebeca Maria Staicu Berceanu" userId="8c489896-6b9d-48a6-aba3-c9a118f453a5" providerId="ADAL" clId="{2D4F1CA9-EA9C-4864-B4AF-55035A89782C}" dt="2024-05-21T08:56:33.640" v="39" actId="478"/>
          <ac:spMkLst>
            <pc:docMk/>
            <pc:sldMk cId="3432997896" sldId="292"/>
            <ac:spMk id="3" creationId="{4C736517-CAAA-1894-AAE9-266B11B2DCE9}"/>
          </ac:spMkLst>
        </pc:spChg>
      </pc:sldChg>
      <pc:sldChg chg="addSp delSp modSp add del mod setBg">
        <pc:chgData name="Rebeca Maria Staicu Berceanu" userId="8c489896-6b9d-48a6-aba3-c9a118f453a5" providerId="ADAL" clId="{2D4F1CA9-EA9C-4864-B4AF-55035A89782C}" dt="2024-05-21T09:12:19.205" v="58" actId="47"/>
        <pc:sldMkLst>
          <pc:docMk/>
          <pc:sldMk cId="3687728493" sldId="292"/>
        </pc:sldMkLst>
        <pc:spChg chg="del">
          <ac:chgData name="Rebeca Maria Staicu Berceanu" userId="8c489896-6b9d-48a6-aba3-c9a118f453a5" providerId="ADAL" clId="{2D4F1CA9-EA9C-4864-B4AF-55035A89782C}" dt="2024-05-21T09:11:35.499" v="52" actId="21"/>
          <ac:spMkLst>
            <pc:docMk/>
            <pc:sldMk cId="3687728493" sldId="292"/>
            <ac:spMk id="2" creationId="{FD8BE9A1-6C8C-64D9-7436-80E23EC24D7E}"/>
          </ac:spMkLst>
        </pc:spChg>
        <pc:spChg chg="del">
          <ac:chgData name="Rebeca Maria Staicu Berceanu" userId="8c489896-6b9d-48a6-aba3-c9a118f453a5" providerId="ADAL" clId="{2D4F1CA9-EA9C-4864-B4AF-55035A89782C}" dt="2024-05-21T09:11:35.499" v="52" actId="21"/>
          <ac:spMkLst>
            <pc:docMk/>
            <pc:sldMk cId="3687728493" sldId="292"/>
            <ac:spMk id="3" creationId="{631E18EB-2348-8A36-B584-CBCDB94DAA7F}"/>
          </ac:spMkLst>
        </pc:spChg>
        <pc:spChg chg="del">
          <ac:chgData name="Rebeca Maria Staicu Berceanu" userId="8c489896-6b9d-48a6-aba3-c9a118f453a5" providerId="ADAL" clId="{2D4F1CA9-EA9C-4864-B4AF-55035A89782C}" dt="2024-05-21T09:11:35.499" v="52" actId="21"/>
          <ac:spMkLst>
            <pc:docMk/>
            <pc:sldMk cId="3687728493" sldId="292"/>
            <ac:spMk id="4" creationId="{03ABCE9E-E405-C74D-456B-FFE934FCBFF1}"/>
          </ac:spMkLst>
        </pc:spChg>
        <pc:spChg chg="add mod">
          <ac:chgData name="Rebeca Maria Staicu Berceanu" userId="8c489896-6b9d-48a6-aba3-c9a118f453a5" providerId="ADAL" clId="{2D4F1CA9-EA9C-4864-B4AF-55035A89782C}" dt="2024-05-21T09:11:47.788" v="57" actId="121"/>
          <ac:spMkLst>
            <pc:docMk/>
            <pc:sldMk cId="3687728493" sldId="292"/>
            <ac:spMk id="5" creationId="{FD8BE9A1-6C8C-64D9-7436-80E23EC24D7E}"/>
          </ac:spMkLst>
        </pc:spChg>
        <pc:spChg chg="add mod">
          <ac:chgData name="Rebeca Maria Staicu Berceanu" userId="8c489896-6b9d-48a6-aba3-c9a118f453a5" providerId="ADAL" clId="{2D4F1CA9-EA9C-4864-B4AF-55035A89782C}" dt="2024-05-21T09:11:43.863" v="56" actId="1076"/>
          <ac:spMkLst>
            <pc:docMk/>
            <pc:sldMk cId="3687728493" sldId="292"/>
            <ac:spMk id="6" creationId="{631E18EB-2348-8A36-B584-CBCDB94DAA7F}"/>
          </ac:spMkLst>
        </pc:spChg>
        <pc:spChg chg="add mod">
          <ac:chgData name="Rebeca Maria Staicu Berceanu" userId="8c489896-6b9d-48a6-aba3-c9a118f453a5" providerId="ADAL" clId="{2D4F1CA9-EA9C-4864-B4AF-55035A89782C}" dt="2024-05-21T09:11:43.863" v="56" actId="1076"/>
          <ac:spMkLst>
            <pc:docMk/>
            <pc:sldMk cId="3687728493" sldId="292"/>
            <ac:spMk id="8" creationId="{03ABCE9E-E405-C74D-456B-FFE934FCBFF1}"/>
          </ac:spMkLst>
        </pc:spChg>
        <pc:picChg chg="mod">
          <ac:chgData name="Rebeca Maria Staicu Berceanu" userId="8c489896-6b9d-48a6-aba3-c9a118f453a5" providerId="ADAL" clId="{2D4F1CA9-EA9C-4864-B4AF-55035A89782C}" dt="2024-05-21T09:11:39.918" v="54" actId="1076"/>
          <ac:picMkLst>
            <pc:docMk/>
            <pc:sldMk cId="3687728493" sldId="292"/>
            <ac:picMk id="10" creationId="{0EF46F5B-BB24-0D8D-0FDD-DCA3FF664DD2}"/>
          </ac:picMkLst>
        </pc:picChg>
      </pc:sldChg>
      <pc:sldChg chg="add del setBg">
        <pc:chgData name="Rebeca Maria Staicu Berceanu" userId="8c489896-6b9d-48a6-aba3-c9a118f453a5" providerId="ADAL" clId="{2D4F1CA9-EA9C-4864-B4AF-55035A89782C}" dt="2024-05-21T09:17:25.393" v="120" actId="47"/>
        <pc:sldMkLst>
          <pc:docMk/>
          <pc:sldMk cId="71579214" sldId="293"/>
        </pc:sldMkLst>
      </pc:sldChg>
      <pc:sldChg chg="addSp delSp modSp mod modAnim">
        <pc:chgData name="Rebeca Maria Staicu Berceanu" userId="8c489896-6b9d-48a6-aba3-c9a118f453a5" providerId="ADAL" clId="{2D4F1CA9-EA9C-4864-B4AF-55035A89782C}" dt="2024-05-21T09:27:17.278" v="194" actId="14100"/>
        <pc:sldMkLst>
          <pc:docMk/>
          <pc:sldMk cId="531483065" sldId="294"/>
        </pc:sldMkLst>
        <pc:spChg chg="mod">
          <ac:chgData name="Rebeca Maria Staicu Berceanu" userId="8c489896-6b9d-48a6-aba3-c9a118f453a5" providerId="ADAL" clId="{2D4F1CA9-EA9C-4864-B4AF-55035A89782C}" dt="2024-05-21T09:27:17.278" v="194" actId="14100"/>
          <ac:spMkLst>
            <pc:docMk/>
            <pc:sldMk cId="531483065" sldId="294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2D4F1CA9-EA9C-4864-B4AF-55035A89782C}" dt="2024-05-21T09:24:34.792" v="186" actId="20577"/>
          <ac:spMkLst>
            <pc:docMk/>
            <pc:sldMk cId="531483065" sldId="294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2D4F1CA9-EA9C-4864-B4AF-55035A89782C}" dt="2024-05-21T09:27:09.445" v="193" actId="1076"/>
          <ac:spMkLst>
            <pc:docMk/>
            <pc:sldMk cId="531483065" sldId="294"/>
            <ac:spMk id="9" creationId="{46248025-1EB0-5E9C-C1E8-FD60CB223F3D}"/>
          </ac:spMkLst>
        </pc:spChg>
        <pc:picChg chg="add mod modCrop">
          <ac:chgData name="Rebeca Maria Staicu Berceanu" userId="8c489896-6b9d-48a6-aba3-c9a118f453a5" providerId="ADAL" clId="{2D4F1CA9-EA9C-4864-B4AF-55035A89782C}" dt="2024-05-21T09:26:58.951" v="192" actId="14100"/>
          <ac:picMkLst>
            <pc:docMk/>
            <pc:sldMk cId="531483065" sldId="294"/>
            <ac:picMk id="5" creationId="{FE267210-F8FE-A1E5-57DD-D18D7630992C}"/>
          </ac:picMkLst>
        </pc:picChg>
        <pc:picChg chg="del">
          <ac:chgData name="Rebeca Maria Staicu Berceanu" userId="8c489896-6b9d-48a6-aba3-c9a118f453a5" providerId="ADAL" clId="{2D4F1CA9-EA9C-4864-B4AF-55035A89782C}" dt="2024-05-21T09:21:42.808" v="145" actId="478"/>
          <ac:picMkLst>
            <pc:docMk/>
            <pc:sldMk cId="531483065" sldId="294"/>
            <ac:picMk id="10" creationId="{0EF46F5B-BB24-0D8D-0FDD-DCA3FF664DD2}"/>
          </ac:picMkLst>
        </pc:picChg>
      </pc:sldChg>
      <pc:sldChg chg="add del setBg">
        <pc:chgData name="Rebeca Maria Staicu Berceanu" userId="8c489896-6b9d-48a6-aba3-c9a118f453a5" providerId="ADAL" clId="{2D4F1CA9-EA9C-4864-B4AF-55035A89782C}" dt="2024-05-21T09:28:27.690" v="203" actId="2696"/>
        <pc:sldMkLst>
          <pc:docMk/>
          <pc:sldMk cId="1618737990" sldId="295"/>
        </pc:sldMkLst>
      </pc:sldChg>
      <pc:sldChg chg="addSp delSp modSp add mod modAnim">
        <pc:chgData name="Rebeca Maria Staicu Berceanu" userId="8c489896-6b9d-48a6-aba3-c9a118f453a5" providerId="ADAL" clId="{2D4F1CA9-EA9C-4864-B4AF-55035A89782C}" dt="2024-05-21T09:31:11.502" v="206"/>
        <pc:sldMkLst>
          <pc:docMk/>
          <pc:sldMk cId="1508162095" sldId="296"/>
        </pc:sldMkLst>
        <pc:spChg chg="add mod">
          <ac:chgData name="Rebeca Maria Staicu Berceanu" userId="8c489896-6b9d-48a6-aba3-c9a118f453a5" providerId="ADAL" clId="{2D4F1CA9-EA9C-4864-B4AF-55035A89782C}" dt="2024-05-21T09:28:14.313" v="202"/>
          <ac:spMkLst>
            <pc:docMk/>
            <pc:sldMk cId="1508162095" sldId="296"/>
            <ac:spMk id="2" creationId="{8EFE9910-B57F-3AFC-2836-1F4D98614D60}"/>
          </ac:spMkLst>
        </pc:spChg>
        <pc:spChg chg="del">
          <ac:chgData name="Rebeca Maria Staicu Berceanu" userId="8c489896-6b9d-48a6-aba3-c9a118f453a5" providerId="ADAL" clId="{2D4F1CA9-EA9C-4864-B4AF-55035A89782C}" dt="2024-05-21T09:28:09.702" v="198" actId="478"/>
          <ac:spMkLst>
            <pc:docMk/>
            <pc:sldMk cId="1508162095" sldId="296"/>
            <ac:spMk id="3" creationId="{631E18EB-2348-8A36-B584-CBCDB94DAA7F}"/>
          </ac:spMkLst>
        </pc:spChg>
        <pc:spChg chg="del mod">
          <ac:chgData name="Rebeca Maria Staicu Berceanu" userId="8c489896-6b9d-48a6-aba3-c9a118f453a5" providerId="ADAL" clId="{2D4F1CA9-EA9C-4864-B4AF-55035A89782C}" dt="2024-05-21T09:28:12.039" v="200" actId="478"/>
          <ac:spMkLst>
            <pc:docMk/>
            <pc:sldMk cId="1508162095" sldId="296"/>
            <ac:spMk id="4" creationId="{03ABCE9E-E405-C74D-456B-FFE934FCBFF1}"/>
          </ac:spMkLst>
        </pc:spChg>
        <pc:spChg chg="del">
          <ac:chgData name="Rebeca Maria Staicu Berceanu" userId="8c489896-6b9d-48a6-aba3-c9a118f453a5" providerId="ADAL" clId="{2D4F1CA9-EA9C-4864-B4AF-55035A89782C}" dt="2024-05-21T09:28:13.381" v="201" actId="478"/>
          <ac:spMkLst>
            <pc:docMk/>
            <pc:sldMk cId="1508162095" sldId="296"/>
            <ac:spMk id="5" creationId="{D5636C8C-F38E-129A-BFB4-096C0267ECC7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8" creationId="{520B2E00-DD0A-8639-C667-D49EE86321B4}"/>
          </ac:spMkLst>
        </pc:spChg>
        <pc:spChg chg="add mod">
          <ac:chgData name="Rebeca Maria Staicu Berceanu" userId="8c489896-6b9d-48a6-aba3-c9a118f453a5" providerId="ADAL" clId="{2D4F1CA9-EA9C-4864-B4AF-55035A89782C}" dt="2024-05-21T09:28:14.313" v="202"/>
          <ac:spMkLst>
            <pc:docMk/>
            <pc:sldMk cId="1508162095" sldId="296"/>
            <ac:spMk id="9" creationId="{7B3388E3-6B1A-1830-46E9-E6F3D7660D08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0" creationId="{E95B3EC1-CCD2-A95F-D810-BB07EFC1A139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1" creationId="{B069A673-001F-7EFA-A80C-E1542875BBD2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2" creationId="{9CEB4CF6-CEBA-5594-BE1C-E6E8D64BC88F}"/>
          </ac:spMkLst>
        </pc:spChg>
        <pc:spChg chg="add mod">
          <ac:chgData name="Rebeca Maria Staicu Berceanu" userId="8c489896-6b9d-48a6-aba3-c9a118f453a5" providerId="ADAL" clId="{2D4F1CA9-EA9C-4864-B4AF-55035A89782C}" dt="2024-05-21T09:28:14.313" v="202"/>
          <ac:spMkLst>
            <pc:docMk/>
            <pc:sldMk cId="1508162095" sldId="296"/>
            <ac:spMk id="13" creationId="{5C9B320E-3C3F-4D33-009E-663A4BCB1BDE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4" creationId="{E845398C-54F5-B0AD-3B36-2485F3104BFB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6" creationId="{5D0D7A55-4F1A-F9CE-FAB6-86108129DCD1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7" creationId="{EF509ED5-C2A1-B5B2-2472-33BA4FB9675D}"/>
          </ac:spMkLst>
        </pc:spChg>
        <pc:spChg chg="del">
          <ac:chgData name="Rebeca Maria Staicu Berceanu" userId="8c489896-6b9d-48a6-aba3-c9a118f453a5" providerId="ADAL" clId="{2D4F1CA9-EA9C-4864-B4AF-55035A89782C}" dt="2024-05-21T09:28:06.278" v="197" actId="478"/>
          <ac:spMkLst>
            <pc:docMk/>
            <pc:sldMk cId="1508162095" sldId="296"/>
            <ac:spMk id="18" creationId="{FAFAD7EC-7B09-FEC8-5124-C52E001E5BBF}"/>
          </ac:spMkLst>
        </pc:spChg>
        <pc:spChg chg="add mod">
          <ac:chgData name="Rebeca Maria Staicu Berceanu" userId="8c489896-6b9d-48a6-aba3-c9a118f453a5" providerId="ADAL" clId="{2D4F1CA9-EA9C-4864-B4AF-55035A89782C}" dt="2024-05-21T09:31:11.502" v="206"/>
          <ac:spMkLst>
            <pc:docMk/>
            <pc:sldMk cId="1508162095" sldId="296"/>
            <ac:spMk id="19" creationId="{313325AA-BC63-35F0-EFAE-F0500B0CF69C}"/>
          </ac:spMkLst>
        </pc:spChg>
        <pc:picChg chg="del">
          <ac:chgData name="Rebeca Maria Staicu Berceanu" userId="8c489896-6b9d-48a6-aba3-c9a118f453a5" providerId="ADAL" clId="{2D4F1CA9-EA9C-4864-B4AF-55035A89782C}" dt="2024-05-21T09:28:06.278" v="197" actId="478"/>
          <ac:picMkLst>
            <pc:docMk/>
            <pc:sldMk cId="1508162095" sldId="296"/>
            <ac:picMk id="6" creationId="{1C6B0FB5-9CFE-B390-530A-0FE5D6415F74}"/>
          </ac:picMkLst>
        </pc:picChg>
        <pc:picChg chg="add mod">
          <ac:chgData name="Rebeca Maria Staicu Berceanu" userId="8c489896-6b9d-48a6-aba3-c9a118f453a5" providerId="ADAL" clId="{2D4F1CA9-EA9C-4864-B4AF-55035A89782C}" dt="2024-05-21T09:28:14.313" v="202"/>
          <ac:picMkLst>
            <pc:docMk/>
            <pc:sldMk cId="1508162095" sldId="296"/>
            <ac:picMk id="15" creationId="{1487BDD8-5C04-9324-DD09-210D75AD0CD3}"/>
          </ac:picMkLst>
        </pc:picChg>
        <pc:cxnChg chg="del">
          <ac:chgData name="Rebeca Maria Staicu Berceanu" userId="8c489896-6b9d-48a6-aba3-c9a118f453a5" providerId="ADAL" clId="{2D4F1CA9-EA9C-4864-B4AF-55035A89782C}" dt="2024-05-21T09:28:06.278" v="197" actId="478"/>
          <ac:cxnSpMkLst>
            <pc:docMk/>
            <pc:sldMk cId="1508162095" sldId="296"/>
            <ac:cxnSpMk id="20" creationId="{0B951728-E03A-90FD-802D-DE433D7FECD1}"/>
          </ac:cxnSpMkLst>
        </pc:cxnChg>
        <pc:cxnChg chg="del">
          <ac:chgData name="Rebeca Maria Staicu Berceanu" userId="8c489896-6b9d-48a6-aba3-c9a118f453a5" providerId="ADAL" clId="{2D4F1CA9-EA9C-4864-B4AF-55035A89782C}" dt="2024-05-21T09:28:06.278" v="197" actId="478"/>
          <ac:cxnSpMkLst>
            <pc:docMk/>
            <pc:sldMk cId="1508162095" sldId="296"/>
            <ac:cxnSpMk id="21" creationId="{E14FD9E7-4B6A-AED5-C6BB-82CF3427C01B}"/>
          </ac:cxnSpMkLst>
        </pc:cxnChg>
        <pc:cxnChg chg="del">
          <ac:chgData name="Rebeca Maria Staicu Berceanu" userId="8c489896-6b9d-48a6-aba3-c9a118f453a5" providerId="ADAL" clId="{2D4F1CA9-EA9C-4864-B4AF-55035A89782C}" dt="2024-05-21T09:28:06.278" v="197" actId="478"/>
          <ac:cxnSpMkLst>
            <pc:docMk/>
            <pc:sldMk cId="1508162095" sldId="296"/>
            <ac:cxnSpMk id="22" creationId="{A9ECC0CB-3C28-7B4D-37C1-5B46371BF512}"/>
          </ac:cxnSpMkLst>
        </pc:cxnChg>
      </pc:sldChg>
      <pc:sldChg chg="new del">
        <pc:chgData name="Rebeca Maria Staicu Berceanu" userId="8c489896-6b9d-48a6-aba3-c9a118f453a5" providerId="ADAL" clId="{2D4F1CA9-EA9C-4864-B4AF-55035A89782C}" dt="2024-05-21T09:29:18.273" v="205" actId="680"/>
        <pc:sldMkLst>
          <pc:docMk/>
          <pc:sldMk cId="2196793694" sldId="297"/>
        </pc:sldMkLst>
      </pc:sldChg>
    </pc:docChg>
  </pc:docChgLst>
  <pc:docChgLst>
    <pc:chgData name="Lylia Boukelmoune Martí" userId="e299aa62-65b1-407e-8156-45aa4a7d9d94" providerId="ADAL" clId="{77E8B08D-7A1C-4AC6-9171-969220E35A81}"/>
    <pc:docChg chg="undo custSel addSld modSld sldOrd">
      <pc:chgData name="Lylia Boukelmoune Martí" userId="e299aa62-65b1-407e-8156-45aa4a7d9d94" providerId="ADAL" clId="{77E8B08D-7A1C-4AC6-9171-969220E35A81}" dt="2024-11-27T11:15:49.730" v="305" actId="790"/>
      <pc:docMkLst>
        <pc:docMk/>
      </pc:docMkLst>
      <pc:sldChg chg="addSp modSp mod">
        <pc:chgData name="Lylia Boukelmoune Martí" userId="e299aa62-65b1-407e-8156-45aa4a7d9d94" providerId="ADAL" clId="{77E8B08D-7A1C-4AC6-9171-969220E35A81}" dt="2024-11-27T11:14:51.514" v="296" actId="790"/>
        <pc:sldMkLst>
          <pc:docMk/>
          <pc:sldMk cId="2198526229" sldId="257"/>
        </pc:sldMkLst>
        <pc:spChg chg="add mod ord">
          <ac:chgData name="Lylia Boukelmoune Martí" userId="e299aa62-65b1-407e-8156-45aa4a7d9d94" providerId="ADAL" clId="{77E8B08D-7A1C-4AC6-9171-969220E35A81}" dt="2024-11-27T11:10:17.461" v="248" actId="13244"/>
          <ac:spMkLst>
            <pc:docMk/>
            <pc:sldMk cId="2198526229" sldId="257"/>
            <ac:spMk id="3" creationId="{EC66EC5A-9679-288C-D8B5-6D9E7DE4904B}"/>
          </ac:spMkLst>
        </pc:spChg>
        <pc:spChg chg="add mod ord">
          <ac:chgData name="Lylia Boukelmoune Martí" userId="e299aa62-65b1-407e-8156-45aa4a7d9d94" providerId="ADAL" clId="{77E8B08D-7A1C-4AC6-9171-969220E35A81}" dt="2024-11-27T11:10:08.695" v="246" actId="13244"/>
          <ac:spMkLst>
            <pc:docMk/>
            <pc:sldMk cId="2198526229" sldId="257"/>
            <ac:spMk id="4" creationId="{051C92F0-6A79-2012-60E9-7C43D6B67C3B}"/>
          </ac:spMkLst>
        </pc:spChg>
        <pc:spChg chg="mod">
          <ac:chgData name="Lylia Boukelmoune Martí" userId="e299aa62-65b1-407e-8156-45aa4a7d9d94" providerId="ADAL" clId="{77E8B08D-7A1C-4AC6-9171-969220E35A81}" dt="2024-11-27T11:14:51.514" v="296" actId="790"/>
          <ac:spMkLst>
            <pc:docMk/>
            <pc:sldMk cId="2198526229" sldId="257"/>
            <ac:spMk id="8" creationId="{CF7D5517-1D4F-075B-4DBC-AC43531D39B2}"/>
          </ac:spMkLst>
        </pc:spChg>
        <pc:spChg chg="mod">
          <ac:chgData name="Lylia Boukelmoune Martí" userId="e299aa62-65b1-407e-8156-45aa4a7d9d94" providerId="ADAL" clId="{77E8B08D-7A1C-4AC6-9171-969220E35A81}" dt="2024-11-27T11:14:51.514" v="296" actId="790"/>
          <ac:spMkLst>
            <pc:docMk/>
            <pc:sldMk cId="2198526229" sldId="257"/>
            <ac:spMk id="9" creationId="{9E823AF2-CC26-CF41-A477-6B4193B529FF}"/>
          </ac:spMkLst>
        </pc:spChg>
        <pc:picChg chg="mod ord">
          <ac:chgData name="Lylia Boukelmoune Martí" userId="e299aa62-65b1-407e-8156-45aa4a7d9d94" providerId="ADAL" clId="{77E8B08D-7A1C-4AC6-9171-969220E35A81}" dt="2024-11-27T11:10:11.523" v="247" actId="13244"/>
          <ac:picMkLst>
            <pc:docMk/>
            <pc:sldMk cId="2198526229" sldId="257"/>
            <ac:picMk id="2" creationId="{C7A7A278-F69C-4FAC-64D5-41DFC97B23D2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3:33.806" v="291" actId="13244"/>
        <pc:sldMkLst>
          <pc:docMk/>
          <pc:sldMk cId="1299442656" sldId="271"/>
        </pc:sldMkLst>
        <pc:spChg chg="add mod ord">
          <ac:chgData name="Lylia Boukelmoune Martí" userId="e299aa62-65b1-407e-8156-45aa4a7d9d94" providerId="ADAL" clId="{77E8B08D-7A1C-4AC6-9171-969220E35A81}" dt="2024-11-27T11:13:33.806" v="291" actId="13244"/>
          <ac:spMkLst>
            <pc:docMk/>
            <pc:sldMk cId="1299442656" sldId="271"/>
            <ac:spMk id="2" creationId="{C112B9C9-25BF-F2E7-D3D3-06D9292E8A37}"/>
          </ac:spMkLst>
        </pc:spChg>
        <pc:spChg chg="add mod ord">
          <ac:chgData name="Lylia Boukelmoune Martí" userId="e299aa62-65b1-407e-8156-45aa4a7d9d94" providerId="ADAL" clId="{77E8B08D-7A1C-4AC6-9171-969220E35A81}" dt="2024-11-27T11:13:31.838" v="290" actId="13244"/>
          <ac:spMkLst>
            <pc:docMk/>
            <pc:sldMk cId="1299442656" sldId="271"/>
            <ac:spMk id="3" creationId="{41B4AF75-7BED-7A2B-0ED8-3527C7BB9DAA}"/>
          </ac:spMkLst>
        </pc:spChg>
        <pc:picChg chg="mod">
          <ac:chgData name="Lylia Boukelmoune Martí" userId="e299aa62-65b1-407e-8156-45aa4a7d9d94" providerId="ADAL" clId="{77E8B08D-7A1C-4AC6-9171-969220E35A81}" dt="2024-11-27T11:03:05.943" v="177" actId="962"/>
          <ac:picMkLst>
            <pc:docMk/>
            <pc:sldMk cId="1299442656" sldId="271"/>
            <ac:picMk id="12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05.943" v="177" actId="962"/>
          <ac:picMkLst>
            <pc:docMk/>
            <pc:sldMk cId="1299442656" sldId="271"/>
            <ac:picMk id="13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05.943" v="177" actId="962"/>
          <ac:picMkLst>
            <pc:docMk/>
            <pc:sldMk cId="1299442656" sldId="271"/>
            <ac:picMk id="16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12.755" v="179" actId="962"/>
          <ac:picMkLst>
            <pc:docMk/>
            <pc:sldMk cId="1299442656" sldId="271"/>
            <ac:picMk id="17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22.594" v="181" actId="962"/>
          <ac:picMkLst>
            <pc:docMk/>
            <pc:sldMk cId="1299442656" sldId="271"/>
            <ac:picMk id="18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29.157" v="183" actId="962"/>
          <ac:picMkLst>
            <pc:docMk/>
            <pc:sldMk cId="1299442656" sldId="271"/>
            <ac:picMk id="20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36.656" v="185" actId="962"/>
          <ac:picMkLst>
            <pc:docMk/>
            <pc:sldMk cId="1299442656" sldId="271"/>
            <ac:picMk id="21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44.801" v="187" actId="962"/>
          <ac:picMkLst>
            <pc:docMk/>
            <pc:sldMk cId="1299442656" sldId="271"/>
            <ac:picMk id="22" creationId="{00000000-0000-0000-0000-000000000000}"/>
          </ac:picMkLst>
        </pc:picChg>
        <pc:picChg chg="mod">
          <ac:chgData name="Lylia Boukelmoune Martí" userId="e299aa62-65b1-407e-8156-45aa4a7d9d94" providerId="ADAL" clId="{77E8B08D-7A1C-4AC6-9171-969220E35A81}" dt="2024-11-27T11:03:54.192" v="189" actId="962"/>
          <ac:picMkLst>
            <pc:docMk/>
            <pc:sldMk cId="1299442656" sldId="271"/>
            <ac:picMk id="27" creationId="{00000000-0000-0000-0000-000000000000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5:03.501" v="298" actId="790"/>
        <pc:sldMkLst>
          <pc:docMk/>
          <pc:sldMk cId="2605103051" sldId="278"/>
        </pc:sldMkLst>
        <pc:spChg chg="add mod ord">
          <ac:chgData name="Lylia Boukelmoune Martí" userId="e299aa62-65b1-407e-8156-45aa4a7d9d94" providerId="ADAL" clId="{77E8B08D-7A1C-4AC6-9171-969220E35A81}" dt="2024-11-27T11:10:40.978" v="254" actId="13244"/>
          <ac:spMkLst>
            <pc:docMk/>
            <pc:sldMk cId="2605103051" sldId="278"/>
            <ac:spMk id="3" creationId="{40040BB5-6F16-B74F-791F-9032762599D4}"/>
          </ac:spMkLst>
        </pc:spChg>
        <pc:spChg chg="add mod ord">
          <ac:chgData name="Lylia Boukelmoune Martí" userId="e299aa62-65b1-407e-8156-45aa4a7d9d94" providerId="ADAL" clId="{77E8B08D-7A1C-4AC6-9171-969220E35A81}" dt="2024-11-27T11:10:36.946" v="252" actId="13244"/>
          <ac:spMkLst>
            <pc:docMk/>
            <pc:sldMk cId="2605103051" sldId="278"/>
            <ac:spMk id="4" creationId="{ADBA4D15-2612-2D00-876B-1AAE6518C38D}"/>
          </ac:spMkLst>
        </pc:spChg>
        <pc:spChg chg="mod">
          <ac:chgData name="Lylia Boukelmoune Martí" userId="e299aa62-65b1-407e-8156-45aa4a7d9d94" providerId="ADAL" clId="{77E8B08D-7A1C-4AC6-9171-969220E35A81}" dt="2024-11-27T11:15:03.501" v="298" actId="790"/>
          <ac:spMkLst>
            <pc:docMk/>
            <pc:sldMk cId="2605103051" sldId="278"/>
            <ac:spMk id="9" creationId="{9E823AF2-CC26-CF41-A477-6B4193B529FF}"/>
          </ac:spMkLst>
        </pc:spChg>
        <pc:picChg chg="mod ord">
          <ac:chgData name="Lylia Boukelmoune Martí" userId="e299aa62-65b1-407e-8156-45aa4a7d9d94" providerId="ADAL" clId="{77E8B08D-7A1C-4AC6-9171-969220E35A81}" dt="2024-11-27T11:10:38.962" v="253" actId="13244"/>
          <ac:picMkLst>
            <pc:docMk/>
            <pc:sldMk cId="2605103051" sldId="278"/>
            <ac:picMk id="2" creationId="{E33DAA1C-DCFA-FA12-A956-37531C61E2E5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5:09.423" v="299" actId="790"/>
        <pc:sldMkLst>
          <pc:docMk/>
          <pc:sldMk cId="461832172" sldId="280"/>
        </pc:sldMkLst>
        <pc:spChg chg="mod ord">
          <ac:chgData name="Lylia Boukelmoune Martí" userId="e299aa62-65b1-407e-8156-45aa4a7d9d94" providerId="ADAL" clId="{77E8B08D-7A1C-4AC6-9171-969220E35A81}" dt="2024-11-27T11:15:09.423" v="299" actId="790"/>
          <ac:spMkLst>
            <pc:docMk/>
            <pc:sldMk cId="461832172" sldId="280"/>
            <ac:spMk id="2" creationId="{FD8BE9A1-6C8C-64D9-7436-80E23EC24D7E}"/>
          </ac:spMkLst>
        </pc:spChg>
        <pc:spChg chg="mod">
          <ac:chgData name="Lylia Boukelmoune Martí" userId="e299aa62-65b1-407e-8156-45aa4a7d9d94" providerId="ADAL" clId="{77E8B08D-7A1C-4AC6-9171-969220E35A81}" dt="2024-11-27T11:15:09.423" v="299" actId="790"/>
          <ac:spMkLst>
            <pc:docMk/>
            <pc:sldMk cId="461832172" sldId="280"/>
            <ac:spMk id="3" creationId="{631E18EB-2348-8A36-B584-CBCDB94DAA7F}"/>
          </ac:spMkLst>
        </pc:spChg>
        <pc:spChg chg="mod">
          <ac:chgData name="Lylia Boukelmoune Martí" userId="e299aa62-65b1-407e-8156-45aa4a7d9d94" providerId="ADAL" clId="{77E8B08D-7A1C-4AC6-9171-969220E35A81}" dt="2024-11-27T11:15:09.423" v="299" actId="790"/>
          <ac:spMkLst>
            <pc:docMk/>
            <pc:sldMk cId="461832172" sldId="280"/>
            <ac:spMk id="4" creationId="{03ABCE9E-E405-C74D-456B-FFE934FCBFF1}"/>
          </ac:spMkLst>
        </pc:spChg>
        <pc:spChg chg="add mod ord">
          <ac:chgData name="Lylia Boukelmoune Martí" userId="e299aa62-65b1-407e-8156-45aa4a7d9d94" providerId="ADAL" clId="{77E8B08D-7A1C-4AC6-9171-969220E35A81}" dt="2024-11-27T11:10:51.589" v="257" actId="13244"/>
          <ac:spMkLst>
            <pc:docMk/>
            <pc:sldMk cId="461832172" sldId="280"/>
            <ac:spMk id="6" creationId="{3C8A9FBA-51B0-1CF2-E183-0CADFD4320DC}"/>
          </ac:spMkLst>
        </pc:spChg>
        <pc:spChg chg="add mod ord">
          <ac:chgData name="Lylia Boukelmoune Martí" userId="e299aa62-65b1-407e-8156-45aa4a7d9d94" providerId="ADAL" clId="{77E8B08D-7A1C-4AC6-9171-969220E35A81}" dt="2024-11-27T11:10:47.806" v="255" actId="13244"/>
          <ac:spMkLst>
            <pc:docMk/>
            <pc:sldMk cId="461832172" sldId="280"/>
            <ac:spMk id="7" creationId="{E89DAF72-F9DA-F633-5348-DE4CB43CC97D}"/>
          </ac:spMkLst>
        </pc:spChg>
        <pc:picChg chg="mod ord">
          <ac:chgData name="Lylia Boukelmoune Martí" userId="e299aa62-65b1-407e-8156-45aa4a7d9d94" providerId="ADAL" clId="{77E8B08D-7A1C-4AC6-9171-969220E35A81}" dt="2024-11-27T11:10:49.791" v="256" actId="13244"/>
          <ac:picMkLst>
            <pc:docMk/>
            <pc:sldMk cId="461832172" sldId="280"/>
            <ac:picMk id="5" creationId="{048BF50A-D92F-5E3E-D663-0D13B9106B49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5:42.651" v="304" actId="790"/>
        <pc:sldMkLst>
          <pc:docMk/>
          <pc:sldMk cId="250429985" sldId="281"/>
        </pc:sldMkLst>
        <pc:spChg chg="mod">
          <ac:chgData name="Lylia Boukelmoune Martí" userId="e299aa62-65b1-407e-8156-45aa4a7d9d94" providerId="ADAL" clId="{77E8B08D-7A1C-4AC6-9171-969220E35A81}" dt="2024-11-27T11:15:42.651" v="304" actId="790"/>
          <ac:spMkLst>
            <pc:docMk/>
            <pc:sldMk cId="250429985" sldId="281"/>
            <ac:spMk id="2" creationId="{FD8BE9A1-6C8C-64D9-7436-80E23EC24D7E}"/>
          </ac:spMkLst>
        </pc:spChg>
        <pc:spChg chg="mod ord">
          <ac:chgData name="Lylia Boukelmoune Martí" userId="e299aa62-65b1-407e-8156-45aa4a7d9d94" providerId="ADAL" clId="{77E8B08D-7A1C-4AC6-9171-969220E35A81}" dt="2024-11-27T11:15:42.651" v="304" actId="790"/>
          <ac:spMkLst>
            <pc:docMk/>
            <pc:sldMk cId="250429985" sldId="281"/>
            <ac:spMk id="3" creationId="{631E18EB-2348-8A36-B584-CBCDB94DAA7F}"/>
          </ac:spMkLst>
        </pc:spChg>
        <pc:spChg chg="mod ord">
          <ac:chgData name="Lylia Boukelmoune Martí" userId="e299aa62-65b1-407e-8156-45aa4a7d9d94" providerId="ADAL" clId="{77E8B08D-7A1C-4AC6-9171-969220E35A81}" dt="2024-11-27T11:15:42.651" v="304" actId="790"/>
          <ac:spMkLst>
            <pc:docMk/>
            <pc:sldMk cId="250429985" sldId="281"/>
            <ac:spMk id="4" creationId="{03ABCE9E-E405-C74D-456B-FFE934FCBFF1}"/>
          </ac:spMkLst>
        </pc:spChg>
        <pc:spChg chg="mod">
          <ac:chgData name="Lylia Boukelmoune Martí" userId="e299aa62-65b1-407e-8156-45aa4a7d9d94" providerId="ADAL" clId="{77E8B08D-7A1C-4AC6-9171-969220E35A81}" dt="2024-11-27T11:12:38.235" v="277" actId="962"/>
          <ac:spMkLst>
            <pc:docMk/>
            <pc:sldMk cId="250429985" sldId="281"/>
            <ac:spMk id="5" creationId="{A9CD2E9B-C054-C54F-299D-EB2F3159B3A9}"/>
          </ac:spMkLst>
        </pc:spChg>
        <pc:spChg chg="add mod ord">
          <ac:chgData name="Lylia Boukelmoune Martí" userId="e299aa62-65b1-407e-8156-45aa4a7d9d94" providerId="ADAL" clId="{77E8B08D-7A1C-4AC6-9171-969220E35A81}" dt="2024-11-27T11:12:40.642" v="278" actId="13244"/>
          <ac:spMkLst>
            <pc:docMk/>
            <pc:sldMk cId="250429985" sldId="281"/>
            <ac:spMk id="6" creationId="{C37D33E8-688F-489D-136D-AA4BBF561F30}"/>
          </ac:spMkLst>
        </pc:spChg>
        <pc:spChg chg="add mod">
          <ac:chgData name="Lylia Boukelmoune Martí" userId="e299aa62-65b1-407e-8156-45aa4a7d9d94" providerId="ADAL" clId="{77E8B08D-7A1C-4AC6-9171-969220E35A81}" dt="2024-11-27T10:53:35.057" v="18"/>
          <ac:spMkLst>
            <pc:docMk/>
            <pc:sldMk cId="250429985" sldId="281"/>
            <ac:spMk id="8" creationId="{0E47BB6C-78E8-D2B3-4086-D594E998799A}"/>
          </ac:spMkLst>
        </pc:spChg>
        <pc:spChg chg="mod">
          <ac:chgData name="Lylia Boukelmoune Martí" userId="e299aa62-65b1-407e-8156-45aa4a7d9d94" providerId="ADAL" clId="{77E8B08D-7A1C-4AC6-9171-969220E35A81}" dt="2024-11-27T11:15:42.651" v="304" actId="790"/>
          <ac:spMkLst>
            <pc:docMk/>
            <pc:sldMk cId="250429985" sldId="281"/>
            <ac:spMk id="9" creationId="{46248025-1EB0-5E9C-C1E8-FD60CB223F3D}"/>
          </ac:spMkLst>
        </pc:spChg>
        <pc:spChg chg="add mod ord">
          <ac:chgData name="Lylia Boukelmoune Martí" userId="e299aa62-65b1-407e-8156-45aa4a7d9d94" providerId="ADAL" clId="{77E8B08D-7A1C-4AC6-9171-969220E35A81}" dt="2024-11-27T11:12:52.188" v="284" actId="1036"/>
          <ac:spMkLst>
            <pc:docMk/>
            <pc:sldMk cId="250429985" sldId="281"/>
            <ac:spMk id="11" creationId="{993BC5E9-52C1-C6BC-596E-B54B6C0FA30B}"/>
          </ac:spMkLst>
        </pc:spChg>
        <pc:picChg chg="mod">
          <ac:chgData name="Lylia Boukelmoune Martí" userId="e299aa62-65b1-407e-8156-45aa4a7d9d94" providerId="ADAL" clId="{77E8B08D-7A1C-4AC6-9171-969220E35A81}" dt="2024-11-27T10:57:58.795" v="103" actId="962"/>
          <ac:picMkLst>
            <pc:docMk/>
            <pc:sldMk cId="250429985" sldId="281"/>
            <ac:picMk id="7" creationId="{22A485FE-7E06-A8B2-DA55-6E02A461F0D7}"/>
          </ac:picMkLst>
        </pc:picChg>
        <pc:picChg chg="mod ord">
          <ac:chgData name="Lylia Boukelmoune Martí" userId="e299aa62-65b1-407e-8156-45aa4a7d9d94" providerId="ADAL" clId="{77E8B08D-7A1C-4AC6-9171-969220E35A81}" dt="2024-11-27T11:12:46.657" v="281" actId="13244"/>
          <ac:picMkLst>
            <pc:docMk/>
            <pc:sldMk cId="250429985" sldId="281"/>
            <ac:picMk id="10" creationId="{0EF46F5B-BB24-0D8D-0FDD-DCA3FF664DD2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3:42.120" v="293" actId="13244"/>
        <pc:sldMkLst>
          <pc:docMk/>
          <pc:sldMk cId="2304144783" sldId="284"/>
        </pc:sldMkLst>
        <pc:spChg chg="add mod ord">
          <ac:chgData name="Lylia Boukelmoune Martí" userId="e299aa62-65b1-407e-8156-45aa4a7d9d94" providerId="ADAL" clId="{77E8B08D-7A1C-4AC6-9171-969220E35A81}" dt="2024-11-27T11:13:40.276" v="292" actId="13244"/>
          <ac:spMkLst>
            <pc:docMk/>
            <pc:sldMk cId="2304144783" sldId="284"/>
            <ac:spMk id="2" creationId="{F7DA3A93-00A7-F5C7-2317-C92C0EC96912}"/>
          </ac:spMkLst>
        </pc:spChg>
        <pc:spChg chg="add mod ord">
          <ac:chgData name="Lylia Boukelmoune Martí" userId="e299aa62-65b1-407e-8156-45aa4a7d9d94" providerId="ADAL" clId="{77E8B08D-7A1C-4AC6-9171-969220E35A81}" dt="2024-11-27T11:13:42.120" v="293" actId="13244"/>
          <ac:spMkLst>
            <pc:docMk/>
            <pc:sldMk cId="2304144783" sldId="284"/>
            <ac:spMk id="3" creationId="{9755E4EA-08F1-DE30-A80C-40B48CD4C75B}"/>
          </ac:spMkLst>
        </pc:spChg>
        <pc:picChg chg="mod">
          <ac:chgData name="Lylia Boukelmoune Martí" userId="e299aa62-65b1-407e-8156-45aa4a7d9d94" providerId="ADAL" clId="{77E8B08D-7A1C-4AC6-9171-969220E35A81}" dt="2024-11-27T10:58:05.516" v="107" actId="962"/>
          <ac:picMkLst>
            <pc:docMk/>
            <pc:sldMk cId="2304144783" sldId="284"/>
            <ac:picMk id="4" creationId="{FCBBEDCA-53C1-B351-6C29-149E141FD921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5:35.368" v="303" actId="790"/>
        <pc:sldMkLst>
          <pc:docMk/>
          <pc:sldMk cId="3519362338" sldId="286"/>
        </pc:sldMkLst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3" creationId="{631E18EB-2348-8A36-B584-CBCDB94DAA7F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4" creationId="{03ABCE9E-E405-C74D-456B-FFE934FCBFF1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5" creationId="{D5636C8C-F38E-129A-BFB4-096C0267ECC7}"/>
          </ac:spMkLst>
        </pc:spChg>
        <pc:spChg chg="add mod ord">
          <ac:chgData name="Lylia Boukelmoune Martí" userId="e299aa62-65b1-407e-8156-45aa4a7d9d94" providerId="ADAL" clId="{77E8B08D-7A1C-4AC6-9171-969220E35A81}" dt="2024-11-27T11:12:21.686" v="275" actId="13244"/>
          <ac:spMkLst>
            <pc:docMk/>
            <pc:sldMk cId="3519362338" sldId="286"/>
            <ac:spMk id="7" creationId="{AEEB5B2E-8A26-1BC3-D890-C4F415CF6949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8" creationId="{520B2E00-DD0A-8639-C667-D49EE86321B4}"/>
          </ac:spMkLst>
        </pc:spChg>
        <pc:spChg chg="add mod ord">
          <ac:chgData name="Lylia Boukelmoune Martí" userId="e299aa62-65b1-407e-8156-45aa4a7d9d94" providerId="ADAL" clId="{77E8B08D-7A1C-4AC6-9171-969220E35A81}" dt="2024-11-27T11:12:17.640" v="274" actId="13244"/>
          <ac:spMkLst>
            <pc:docMk/>
            <pc:sldMk cId="3519362338" sldId="286"/>
            <ac:spMk id="9" creationId="{55CBF78F-7CC5-D904-4F4A-3B065BFBDC77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0" creationId="{E95B3EC1-CCD2-A95F-D810-BB07EFC1A139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1" creationId="{B069A673-001F-7EFA-A80C-E1542875BBD2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2" creationId="{9CEB4CF6-CEBA-5594-BE1C-E6E8D64BC88F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4" creationId="{E845398C-54F5-B0AD-3B36-2485F3104BFB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6" creationId="{5D0D7A55-4F1A-F9CE-FAB6-86108129DCD1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7" creationId="{EF509ED5-C2A1-B5B2-2472-33BA4FB9675D}"/>
          </ac:spMkLst>
        </pc:spChg>
        <pc:spChg chg="mod">
          <ac:chgData name="Lylia Boukelmoune Martí" userId="e299aa62-65b1-407e-8156-45aa4a7d9d94" providerId="ADAL" clId="{77E8B08D-7A1C-4AC6-9171-969220E35A81}" dt="2024-11-27T11:15:35.368" v="303" actId="790"/>
          <ac:spMkLst>
            <pc:docMk/>
            <pc:sldMk cId="3519362338" sldId="286"/>
            <ac:spMk id="18" creationId="{FAFAD7EC-7B09-FEC8-5124-C52E001E5BBF}"/>
          </ac:spMkLst>
        </pc:spChg>
        <pc:grpChg chg="add mod">
          <ac:chgData name="Lylia Boukelmoune Martí" userId="e299aa62-65b1-407e-8156-45aa4a7d9d94" providerId="ADAL" clId="{77E8B08D-7A1C-4AC6-9171-969220E35A81}" dt="2024-11-27T11:08:46.293" v="230" actId="1076"/>
          <ac:grpSpMkLst>
            <pc:docMk/>
            <pc:sldMk cId="3519362338" sldId="286"/>
            <ac:grpSpMk id="13" creationId="{E3779D63-1AF3-E1B5-7A20-A18257592132}"/>
          </ac:grpSpMkLst>
        </pc:grpChg>
        <pc:picChg chg="mod">
          <ac:chgData name="Lylia Boukelmoune Martí" userId="e299aa62-65b1-407e-8156-45aa4a7d9d94" providerId="ADAL" clId="{77E8B08D-7A1C-4AC6-9171-969220E35A81}" dt="2024-11-27T10:57:55.685" v="101" actId="962"/>
          <ac:picMkLst>
            <pc:docMk/>
            <pc:sldMk cId="3519362338" sldId="286"/>
            <ac:picMk id="2" creationId="{6AAD7E42-EE54-C319-1220-7323B267C673}"/>
          </ac:picMkLst>
        </pc:picChg>
        <pc:picChg chg="mod">
          <ac:chgData name="Lylia Boukelmoune Martí" userId="e299aa62-65b1-407e-8156-45aa4a7d9d94" providerId="ADAL" clId="{77E8B08D-7A1C-4AC6-9171-969220E35A81}" dt="2024-11-27T11:00:50.691" v="142" actId="164"/>
          <ac:picMkLst>
            <pc:docMk/>
            <pc:sldMk cId="3519362338" sldId="286"/>
            <ac:picMk id="6" creationId="{1C6B0FB5-9CFE-B390-530A-0FE5D6415F74}"/>
          </ac:picMkLst>
        </pc:picChg>
        <pc:cxnChg chg="mod">
          <ac:chgData name="Lylia Boukelmoune Martí" userId="e299aa62-65b1-407e-8156-45aa4a7d9d94" providerId="ADAL" clId="{77E8B08D-7A1C-4AC6-9171-969220E35A81}" dt="2024-11-27T11:00:50.691" v="142" actId="164"/>
          <ac:cxnSpMkLst>
            <pc:docMk/>
            <pc:sldMk cId="3519362338" sldId="286"/>
            <ac:cxnSpMk id="20" creationId="{0B951728-E03A-90FD-802D-DE433D7FECD1}"/>
          </ac:cxnSpMkLst>
        </pc:cxnChg>
        <pc:cxnChg chg="mod">
          <ac:chgData name="Lylia Boukelmoune Martí" userId="e299aa62-65b1-407e-8156-45aa4a7d9d94" providerId="ADAL" clId="{77E8B08D-7A1C-4AC6-9171-969220E35A81}" dt="2024-11-27T11:00:50.691" v="142" actId="164"/>
          <ac:cxnSpMkLst>
            <pc:docMk/>
            <pc:sldMk cId="3519362338" sldId="286"/>
            <ac:cxnSpMk id="21" creationId="{E14FD9E7-4B6A-AED5-C6BB-82CF3427C01B}"/>
          </ac:cxnSpMkLst>
        </pc:cxnChg>
        <pc:cxnChg chg="mod">
          <ac:chgData name="Lylia Boukelmoune Martí" userId="e299aa62-65b1-407e-8156-45aa4a7d9d94" providerId="ADAL" clId="{77E8B08D-7A1C-4AC6-9171-969220E35A81}" dt="2024-11-27T11:00:50.691" v="142" actId="164"/>
          <ac:cxnSpMkLst>
            <pc:docMk/>
            <pc:sldMk cId="3519362338" sldId="286"/>
            <ac:cxnSpMk id="22" creationId="{A9ECC0CB-3C28-7B4D-37C1-5B46371BF512}"/>
          </ac:cxnSpMkLst>
        </pc:cxnChg>
      </pc:sldChg>
      <pc:sldChg chg="addSp modSp mod">
        <pc:chgData name="Lylia Boukelmoune Martí" userId="e299aa62-65b1-407e-8156-45aa4a7d9d94" providerId="ADAL" clId="{77E8B08D-7A1C-4AC6-9171-969220E35A81}" dt="2024-11-27T11:14:57.404" v="297" actId="790"/>
        <pc:sldMkLst>
          <pc:docMk/>
          <pc:sldMk cId="1571247107" sldId="288"/>
        </pc:sldMkLst>
        <pc:spChg chg="add mod ord">
          <ac:chgData name="Lylia Boukelmoune Martí" userId="e299aa62-65b1-407e-8156-45aa4a7d9d94" providerId="ADAL" clId="{77E8B08D-7A1C-4AC6-9171-969220E35A81}" dt="2024-11-27T11:10:28.556" v="251" actId="13244"/>
          <ac:spMkLst>
            <pc:docMk/>
            <pc:sldMk cId="1571247107" sldId="288"/>
            <ac:spMk id="3" creationId="{CF09AAC1-B595-F074-F41C-62B6D1500A7A}"/>
          </ac:spMkLst>
        </pc:spChg>
        <pc:spChg chg="add mod ord">
          <ac:chgData name="Lylia Boukelmoune Martí" userId="e299aa62-65b1-407e-8156-45aa4a7d9d94" providerId="ADAL" clId="{77E8B08D-7A1C-4AC6-9171-969220E35A81}" dt="2024-11-27T11:10:25.242" v="249" actId="13244"/>
          <ac:spMkLst>
            <pc:docMk/>
            <pc:sldMk cId="1571247107" sldId="288"/>
            <ac:spMk id="4" creationId="{352085B7-754D-E5E3-4F2D-0B1FCCDFE8D8}"/>
          </ac:spMkLst>
        </pc:spChg>
        <pc:spChg chg="mod">
          <ac:chgData name="Lylia Boukelmoune Martí" userId="e299aa62-65b1-407e-8156-45aa4a7d9d94" providerId="ADAL" clId="{77E8B08D-7A1C-4AC6-9171-969220E35A81}" dt="2024-11-27T11:14:57.404" v="297" actId="790"/>
          <ac:spMkLst>
            <pc:docMk/>
            <pc:sldMk cId="1571247107" sldId="288"/>
            <ac:spMk id="8" creationId="{CF7D5517-1D4F-075B-4DBC-AC43531D39B2}"/>
          </ac:spMkLst>
        </pc:spChg>
        <pc:spChg chg="mod">
          <ac:chgData name="Lylia Boukelmoune Martí" userId="e299aa62-65b1-407e-8156-45aa4a7d9d94" providerId="ADAL" clId="{77E8B08D-7A1C-4AC6-9171-969220E35A81}" dt="2024-11-27T11:14:57.404" v="297" actId="790"/>
          <ac:spMkLst>
            <pc:docMk/>
            <pc:sldMk cId="1571247107" sldId="288"/>
            <ac:spMk id="9" creationId="{9E823AF2-CC26-CF41-A477-6B4193B529FF}"/>
          </ac:spMkLst>
        </pc:spChg>
        <pc:picChg chg="mod ord">
          <ac:chgData name="Lylia Boukelmoune Martí" userId="e299aa62-65b1-407e-8156-45aa4a7d9d94" providerId="ADAL" clId="{77E8B08D-7A1C-4AC6-9171-969220E35A81}" dt="2024-11-27T11:10:26.383" v="250" actId="13244"/>
          <ac:picMkLst>
            <pc:docMk/>
            <pc:sldMk cId="1571247107" sldId="288"/>
            <ac:picMk id="2" creationId="{7C78B6CD-D20D-23BC-BF44-2937EBF3D401}"/>
          </ac:picMkLst>
        </pc:picChg>
      </pc:sldChg>
      <pc:sldChg chg="addSp modSp mod">
        <pc:chgData name="Lylia Boukelmoune Martí" userId="e299aa62-65b1-407e-8156-45aa4a7d9d94" providerId="ADAL" clId="{77E8B08D-7A1C-4AC6-9171-969220E35A81}" dt="2024-11-27T11:15:49.730" v="305" actId="790"/>
        <pc:sldMkLst>
          <pc:docMk/>
          <pc:sldMk cId="1508162095" sldId="296"/>
        </pc:sldMkLst>
        <pc:spChg chg="add mod ord">
          <ac:chgData name="Lylia Boukelmoune Martí" userId="e299aa62-65b1-407e-8156-45aa4a7d9d94" providerId="ADAL" clId="{77E8B08D-7A1C-4AC6-9171-969220E35A81}" dt="2024-11-27T11:13:18.384" v="289" actId="13244"/>
          <ac:spMkLst>
            <pc:docMk/>
            <pc:sldMk cId="1508162095" sldId="296"/>
            <ac:spMk id="3" creationId="{7EA2AF01-B640-16FF-F681-8E9AB6888A85}"/>
          </ac:spMkLst>
        </pc:spChg>
        <pc:spChg chg="add mod ord">
          <ac:chgData name="Lylia Boukelmoune Martí" userId="e299aa62-65b1-407e-8156-45aa4a7d9d94" providerId="ADAL" clId="{77E8B08D-7A1C-4AC6-9171-969220E35A81}" dt="2024-11-27T11:13:07.392" v="285" actId="13244"/>
          <ac:spMkLst>
            <pc:docMk/>
            <pc:sldMk cId="1508162095" sldId="296"/>
            <ac:spMk id="4" creationId="{04C15414-19CD-EA8E-31B3-86B22B83EBA7}"/>
          </ac:spMkLst>
        </pc:spChg>
        <pc:spChg chg="mod ord">
          <ac:chgData name="Lylia Boukelmoune Martí" userId="e299aa62-65b1-407e-8156-45aa4a7d9d94" providerId="ADAL" clId="{77E8B08D-7A1C-4AC6-9171-969220E35A81}" dt="2024-11-27T11:15:49.730" v="305" actId="790"/>
          <ac:spMkLst>
            <pc:docMk/>
            <pc:sldMk cId="1508162095" sldId="296"/>
            <ac:spMk id="6" creationId="{E0B42A49-5616-72D5-F023-5C38E3CA2845}"/>
          </ac:spMkLst>
        </pc:spChg>
        <pc:spChg chg="mod ord">
          <ac:chgData name="Lylia Boukelmoune Martí" userId="e299aa62-65b1-407e-8156-45aa4a7d9d94" providerId="ADAL" clId="{77E8B08D-7A1C-4AC6-9171-969220E35A81}" dt="2024-11-27T11:15:49.730" v="305" actId="790"/>
          <ac:spMkLst>
            <pc:docMk/>
            <pc:sldMk cId="1508162095" sldId="296"/>
            <ac:spMk id="8" creationId="{6D90B550-BC9C-990E-B409-63752E19A155}"/>
          </ac:spMkLst>
        </pc:spChg>
        <pc:spChg chg="mod">
          <ac:chgData name="Lylia Boukelmoune Martí" userId="e299aa62-65b1-407e-8156-45aa4a7d9d94" providerId="ADAL" clId="{77E8B08D-7A1C-4AC6-9171-969220E35A81}" dt="2024-11-27T11:15:49.730" v="305" actId="790"/>
          <ac:spMkLst>
            <pc:docMk/>
            <pc:sldMk cId="1508162095" sldId="296"/>
            <ac:spMk id="9" creationId="{7B3388E3-6B1A-1830-46E9-E6F3D7660D08}"/>
          </ac:spMkLst>
        </pc:spChg>
        <pc:spChg chg="mod">
          <ac:chgData name="Lylia Boukelmoune Martí" userId="e299aa62-65b1-407e-8156-45aa4a7d9d94" providerId="ADAL" clId="{77E8B08D-7A1C-4AC6-9171-969220E35A81}" dt="2024-11-27T11:15:49.730" v="305" actId="790"/>
          <ac:spMkLst>
            <pc:docMk/>
            <pc:sldMk cId="1508162095" sldId="296"/>
            <ac:spMk id="19" creationId="{313325AA-BC63-35F0-EFAE-F0500B0CF69C}"/>
          </ac:spMkLst>
        </pc:spChg>
        <pc:picChg chg="mod">
          <ac:chgData name="Lylia Boukelmoune Martí" userId="e299aa62-65b1-407e-8156-45aa4a7d9d94" providerId="ADAL" clId="{77E8B08D-7A1C-4AC6-9171-969220E35A81}" dt="2024-11-27T10:58:01.795" v="105" actId="962"/>
          <ac:picMkLst>
            <pc:docMk/>
            <pc:sldMk cId="1508162095" sldId="296"/>
            <ac:picMk id="2" creationId="{FA856CDD-713B-13FD-89C6-0B29806C768E}"/>
          </ac:picMkLst>
        </pc:picChg>
        <pc:picChg chg="mod ord">
          <ac:chgData name="Lylia Boukelmoune Martí" userId="e299aa62-65b1-407e-8156-45aa4a7d9d94" providerId="ADAL" clId="{77E8B08D-7A1C-4AC6-9171-969220E35A81}" dt="2024-11-27T11:13:11.907" v="286" actId="13244"/>
          <ac:picMkLst>
            <pc:docMk/>
            <pc:sldMk cId="1508162095" sldId="296"/>
            <ac:picMk id="5" creationId="{90618685-DDA4-8190-F596-E52FE0C459F5}"/>
          </ac:picMkLst>
        </pc:picChg>
      </pc:sldChg>
      <pc:sldChg chg="addSp modSp mod ord">
        <pc:chgData name="Lylia Boukelmoune Martí" userId="e299aa62-65b1-407e-8156-45aa4a7d9d94" providerId="ADAL" clId="{77E8B08D-7A1C-4AC6-9171-969220E35A81}" dt="2024-11-27T11:15:21.675" v="301" actId="790"/>
        <pc:sldMkLst>
          <pc:docMk/>
          <pc:sldMk cId="3719068527" sldId="301"/>
        </pc:sldMkLst>
        <pc:spChg chg="mod">
          <ac:chgData name="Lylia Boukelmoune Martí" userId="e299aa62-65b1-407e-8156-45aa4a7d9d94" providerId="ADAL" clId="{77E8B08D-7A1C-4AC6-9171-969220E35A81}" dt="2024-11-27T11:15:21.675" v="301" actId="790"/>
          <ac:spMkLst>
            <pc:docMk/>
            <pc:sldMk cId="3719068527" sldId="301"/>
            <ac:spMk id="3" creationId="{631E18EB-2348-8A36-B584-CBCDB94DAA7F}"/>
          </ac:spMkLst>
        </pc:spChg>
        <pc:spChg chg="mod">
          <ac:chgData name="Lylia Boukelmoune Martí" userId="e299aa62-65b1-407e-8156-45aa4a7d9d94" providerId="ADAL" clId="{77E8B08D-7A1C-4AC6-9171-969220E35A81}" dt="2024-11-27T11:15:21.675" v="301" actId="790"/>
          <ac:spMkLst>
            <pc:docMk/>
            <pc:sldMk cId="3719068527" sldId="301"/>
            <ac:spMk id="4" creationId="{03ABCE9E-E405-C74D-456B-FFE934FCBFF1}"/>
          </ac:spMkLst>
        </pc:spChg>
        <pc:spChg chg="mod">
          <ac:chgData name="Lylia Boukelmoune Martí" userId="e299aa62-65b1-407e-8156-45aa4a7d9d94" providerId="ADAL" clId="{77E8B08D-7A1C-4AC6-9171-969220E35A81}" dt="2024-11-27T11:11:24.561" v="265" actId="962"/>
          <ac:spMkLst>
            <pc:docMk/>
            <pc:sldMk cId="3719068527" sldId="301"/>
            <ac:spMk id="5" creationId="{602C9770-7AD0-C5DE-4232-88BB72CA3D9A}"/>
          </ac:spMkLst>
        </pc:spChg>
        <pc:spChg chg="add mod ord">
          <ac:chgData name="Lylia Boukelmoune Martí" userId="e299aa62-65b1-407e-8156-45aa4a7d9d94" providerId="ADAL" clId="{77E8B08D-7A1C-4AC6-9171-969220E35A81}" dt="2024-11-27T11:11:35.701" v="267" actId="13244"/>
          <ac:spMkLst>
            <pc:docMk/>
            <pc:sldMk cId="3719068527" sldId="301"/>
            <ac:spMk id="7" creationId="{B0073792-495E-B160-11D6-21235D3C7E96}"/>
          </ac:spMkLst>
        </pc:spChg>
        <pc:spChg chg="mod ord">
          <ac:chgData name="Lylia Boukelmoune Martí" userId="e299aa62-65b1-407e-8156-45aa4a7d9d94" providerId="ADAL" clId="{77E8B08D-7A1C-4AC6-9171-969220E35A81}" dt="2024-11-27T11:15:21.675" v="301" actId="790"/>
          <ac:spMkLst>
            <pc:docMk/>
            <pc:sldMk cId="3719068527" sldId="301"/>
            <ac:spMk id="8" creationId="{16DC3F39-4CB6-D659-10E5-2DBA4BD9FA0A}"/>
          </ac:spMkLst>
        </pc:spChg>
        <pc:spChg chg="add mod ord">
          <ac:chgData name="Lylia Boukelmoune Martí" userId="e299aa62-65b1-407e-8156-45aa4a7d9d94" providerId="ADAL" clId="{77E8B08D-7A1C-4AC6-9171-969220E35A81}" dt="2024-11-27T11:11:32.795" v="266" actId="13244"/>
          <ac:spMkLst>
            <pc:docMk/>
            <pc:sldMk cId="3719068527" sldId="301"/>
            <ac:spMk id="9" creationId="{A0833D9C-88C7-D1B9-4453-BC95D30D0593}"/>
          </ac:spMkLst>
        </pc:spChg>
        <pc:picChg chg="mod ord">
          <ac:chgData name="Lylia Boukelmoune Martí" userId="e299aa62-65b1-407e-8156-45aa4a7d9d94" providerId="ADAL" clId="{77E8B08D-7A1C-4AC6-9171-969220E35A81}" dt="2024-11-27T11:11:38.858" v="268" actId="13244"/>
          <ac:picMkLst>
            <pc:docMk/>
            <pc:sldMk cId="3719068527" sldId="301"/>
            <ac:picMk id="2" creationId="{71A15220-87EC-4593-AB34-5DAA55F11E3C}"/>
          </ac:picMkLst>
        </pc:picChg>
        <pc:picChg chg="mod">
          <ac:chgData name="Lylia Boukelmoune Martí" userId="e299aa62-65b1-407e-8156-45aa4a7d9d94" providerId="ADAL" clId="{77E8B08D-7A1C-4AC6-9171-969220E35A81}" dt="2024-11-27T10:59:43.909" v="129" actId="962"/>
          <ac:picMkLst>
            <pc:docMk/>
            <pc:sldMk cId="3719068527" sldId="301"/>
            <ac:picMk id="6" creationId="{5601D458-CD13-0A01-EF7D-C890100FEB68}"/>
          </ac:picMkLst>
        </pc:picChg>
      </pc:sldChg>
      <pc:sldChg chg="addSp delSp modSp mod">
        <pc:chgData name="Lylia Boukelmoune Martí" userId="e299aa62-65b1-407e-8156-45aa4a7d9d94" providerId="ADAL" clId="{77E8B08D-7A1C-4AC6-9171-969220E35A81}" dt="2024-11-27T11:15:15.377" v="300" actId="790"/>
        <pc:sldMkLst>
          <pc:docMk/>
          <pc:sldMk cId="3920649295" sldId="302"/>
        </pc:sldMkLst>
        <pc:spChg chg="mod ord">
          <ac:chgData name="Lylia Boukelmoune Martí" userId="e299aa62-65b1-407e-8156-45aa4a7d9d94" providerId="ADAL" clId="{77E8B08D-7A1C-4AC6-9171-969220E35A81}" dt="2024-11-27T11:15:15.377" v="300" actId="790"/>
          <ac:spMkLst>
            <pc:docMk/>
            <pc:sldMk cId="3920649295" sldId="302"/>
            <ac:spMk id="2" creationId="{FD8BE9A1-6C8C-64D9-7436-80E23EC24D7E}"/>
          </ac:spMkLst>
        </pc:spChg>
        <pc:spChg chg="mod ord">
          <ac:chgData name="Lylia Boukelmoune Martí" userId="e299aa62-65b1-407e-8156-45aa4a7d9d94" providerId="ADAL" clId="{77E8B08D-7A1C-4AC6-9171-969220E35A81}" dt="2024-11-27T11:15:15.377" v="300" actId="790"/>
          <ac:spMkLst>
            <pc:docMk/>
            <pc:sldMk cId="3920649295" sldId="302"/>
            <ac:spMk id="3" creationId="{631E18EB-2348-8A36-B584-CBCDB94DAA7F}"/>
          </ac:spMkLst>
        </pc:spChg>
        <pc:spChg chg="mod ord">
          <ac:chgData name="Lylia Boukelmoune Martí" userId="e299aa62-65b1-407e-8156-45aa4a7d9d94" providerId="ADAL" clId="{77E8B08D-7A1C-4AC6-9171-969220E35A81}" dt="2024-11-27T11:15:15.377" v="300" actId="790"/>
          <ac:spMkLst>
            <pc:docMk/>
            <pc:sldMk cId="3920649295" sldId="302"/>
            <ac:spMk id="4" creationId="{03ABCE9E-E405-C74D-456B-FFE934FCBFF1}"/>
          </ac:spMkLst>
        </pc:spChg>
        <pc:spChg chg="add del mod">
          <ac:chgData name="Lylia Boukelmoune Martí" userId="e299aa62-65b1-407e-8156-45aa4a7d9d94" providerId="ADAL" clId="{77E8B08D-7A1C-4AC6-9171-969220E35A81}" dt="2024-11-27T10:51:19.385" v="5" actId="478"/>
          <ac:spMkLst>
            <pc:docMk/>
            <pc:sldMk cId="3920649295" sldId="302"/>
            <ac:spMk id="6" creationId="{CE2903C7-7CE3-1459-3361-D31CA71160DA}"/>
          </ac:spMkLst>
        </pc:spChg>
        <pc:spChg chg="add del mod">
          <ac:chgData name="Lylia Boukelmoune Martí" userId="e299aa62-65b1-407e-8156-45aa4a7d9d94" providerId="ADAL" clId="{77E8B08D-7A1C-4AC6-9171-969220E35A81}" dt="2024-11-27T10:51:30.840" v="7" actId="478"/>
          <ac:spMkLst>
            <pc:docMk/>
            <pc:sldMk cId="3920649295" sldId="302"/>
            <ac:spMk id="8" creationId="{8C6E1359-0F81-1765-1F22-8EFB17FE2BD3}"/>
          </ac:spMkLst>
        </pc:spChg>
        <pc:spChg chg="add mod ord">
          <ac:chgData name="Lylia Boukelmoune Martí" userId="e299aa62-65b1-407e-8156-45aa4a7d9d94" providerId="ADAL" clId="{77E8B08D-7A1C-4AC6-9171-969220E35A81}" dt="2024-11-27T11:11:05.153" v="261" actId="13244"/>
          <ac:spMkLst>
            <pc:docMk/>
            <pc:sldMk cId="3920649295" sldId="302"/>
            <ac:spMk id="9" creationId="{7399B1B4-3E22-9182-D15F-2A901C24CF6B}"/>
          </ac:spMkLst>
        </pc:spChg>
        <pc:spChg chg="add mod ord">
          <ac:chgData name="Lylia Boukelmoune Martí" userId="e299aa62-65b1-407e-8156-45aa4a7d9d94" providerId="ADAL" clId="{77E8B08D-7A1C-4AC6-9171-969220E35A81}" dt="2024-11-27T11:11:01.901" v="259" actId="13244"/>
          <ac:spMkLst>
            <pc:docMk/>
            <pc:sldMk cId="3920649295" sldId="302"/>
            <ac:spMk id="10" creationId="{58A996A9-C819-EAD1-BD24-182B0A29DA68}"/>
          </ac:spMkLst>
        </pc:spChg>
        <pc:picChg chg="mod ord">
          <ac:chgData name="Lylia Boukelmoune Martí" userId="e299aa62-65b1-407e-8156-45aa4a7d9d94" providerId="ADAL" clId="{77E8B08D-7A1C-4AC6-9171-969220E35A81}" dt="2024-11-27T11:11:03.386" v="260" actId="13244"/>
          <ac:picMkLst>
            <pc:docMk/>
            <pc:sldMk cId="3920649295" sldId="302"/>
            <ac:picMk id="5" creationId="{85B581A1-24F4-ECB0-C03E-E0F71637550F}"/>
          </ac:picMkLst>
        </pc:picChg>
      </pc:sldChg>
      <pc:sldChg chg="addSp delSp modSp mod">
        <pc:chgData name="Lylia Boukelmoune Martí" userId="e299aa62-65b1-407e-8156-45aa4a7d9d94" providerId="ADAL" clId="{77E8B08D-7A1C-4AC6-9171-969220E35A81}" dt="2024-11-27T11:15:29.165" v="302" actId="790"/>
        <pc:sldMkLst>
          <pc:docMk/>
          <pc:sldMk cId="2489098266" sldId="303"/>
        </pc:sldMkLst>
        <pc:spChg chg="mod">
          <ac:chgData name="Lylia Boukelmoune Martí" userId="e299aa62-65b1-407e-8156-45aa4a7d9d94" providerId="ADAL" clId="{77E8B08D-7A1C-4AC6-9171-969220E35A81}" dt="2024-11-27T11:15:29.165" v="302" actId="790"/>
          <ac:spMkLst>
            <pc:docMk/>
            <pc:sldMk cId="2489098266" sldId="303"/>
            <ac:spMk id="3" creationId="{631E18EB-2348-8A36-B584-CBCDB94DAA7F}"/>
          </ac:spMkLst>
        </pc:spChg>
        <pc:spChg chg="add del mod">
          <ac:chgData name="Lylia Boukelmoune Martí" userId="e299aa62-65b1-407e-8156-45aa4a7d9d94" providerId="ADAL" clId="{77E8B08D-7A1C-4AC6-9171-969220E35A81}" dt="2024-11-27T10:52:54.039" v="11" actId="478"/>
          <ac:spMkLst>
            <pc:docMk/>
            <pc:sldMk cId="2489098266" sldId="303"/>
            <ac:spMk id="5" creationId="{112A5343-7B80-2FB3-47D7-AB2A2039A509}"/>
          </ac:spMkLst>
        </pc:spChg>
        <pc:spChg chg="mod ord">
          <ac:chgData name="Lylia Boukelmoune Martí" userId="e299aa62-65b1-407e-8156-45aa4a7d9d94" providerId="ADAL" clId="{77E8B08D-7A1C-4AC6-9171-969220E35A81}" dt="2024-11-27T11:15:29.165" v="302" actId="790"/>
          <ac:spMkLst>
            <pc:docMk/>
            <pc:sldMk cId="2489098266" sldId="303"/>
            <ac:spMk id="6" creationId="{9195AF65-CADB-718A-FD7A-405374CA0CB6}"/>
          </ac:spMkLst>
        </pc:spChg>
        <pc:spChg chg="add del mod">
          <ac:chgData name="Lylia Boukelmoune Martí" userId="e299aa62-65b1-407e-8156-45aa4a7d9d94" providerId="ADAL" clId="{77E8B08D-7A1C-4AC6-9171-969220E35A81}" dt="2024-11-27T10:52:57.743" v="13" actId="478"/>
          <ac:spMkLst>
            <pc:docMk/>
            <pc:sldMk cId="2489098266" sldId="303"/>
            <ac:spMk id="8" creationId="{85F4B874-AA89-1017-AA40-33FCF50B3B39}"/>
          </ac:spMkLst>
        </pc:spChg>
        <pc:spChg chg="add mod ord">
          <ac:chgData name="Lylia Boukelmoune Martí" userId="e299aa62-65b1-407e-8156-45aa4a7d9d94" providerId="ADAL" clId="{77E8B08D-7A1C-4AC6-9171-969220E35A81}" dt="2024-11-27T11:12:08.077" v="272" actId="13244"/>
          <ac:spMkLst>
            <pc:docMk/>
            <pc:sldMk cId="2489098266" sldId="303"/>
            <ac:spMk id="9" creationId="{22C2CDE4-A80B-9387-62FC-76E505A450E6}"/>
          </ac:spMkLst>
        </pc:spChg>
        <pc:spChg chg="add mod ord">
          <ac:chgData name="Lylia Boukelmoune Martí" userId="e299aa62-65b1-407e-8156-45aa4a7d9d94" providerId="ADAL" clId="{77E8B08D-7A1C-4AC6-9171-969220E35A81}" dt="2024-11-27T11:12:00.187" v="270" actId="13244"/>
          <ac:spMkLst>
            <pc:docMk/>
            <pc:sldMk cId="2489098266" sldId="303"/>
            <ac:spMk id="10" creationId="{8029CA74-135F-8915-A5F1-7726B34C7BCD}"/>
          </ac:spMkLst>
        </pc:spChg>
        <pc:picChg chg="mod ord">
          <ac:chgData name="Lylia Boukelmoune Martí" userId="e299aa62-65b1-407e-8156-45aa4a7d9d94" providerId="ADAL" clId="{77E8B08D-7A1C-4AC6-9171-969220E35A81}" dt="2024-11-27T11:12:05.577" v="271" actId="13244"/>
          <ac:picMkLst>
            <pc:docMk/>
            <pc:sldMk cId="2489098266" sldId="303"/>
            <ac:picMk id="2" creationId="{AF31A108-7F42-926E-1850-4BCC4145D889}"/>
          </ac:picMkLst>
        </pc:picChg>
        <pc:picChg chg="mod">
          <ac:chgData name="Lylia Boukelmoune Martí" userId="e299aa62-65b1-407e-8156-45aa4a7d9d94" providerId="ADAL" clId="{77E8B08D-7A1C-4AC6-9171-969220E35A81}" dt="2024-11-27T11:00:02.903" v="133" actId="962"/>
          <ac:picMkLst>
            <pc:docMk/>
            <pc:sldMk cId="2489098266" sldId="303"/>
            <ac:picMk id="4" creationId="{2EC7EEDF-BD03-6772-D784-D8EBA5CE9BAA}"/>
          </ac:picMkLst>
        </pc:picChg>
      </pc:sldChg>
      <pc:sldChg chg="addSp delSp modSp add mod ord">
        <pc:chgData name="Lylia Boukelmoune Martí" userId="e299aa62-65b1-407e-8156-45aa4a7d9d94" providerId="ADAL" clId="{77E8B08D-7A1C-4AC6-9171-969220E35A81}" dt="2024-11-27T11:13:46.073" v="294" actId="13244"/>
        <pc:sldMkLst>
          <pc:docMk/>
          <pc:sldMk cId="830240851" sldId="304"/>
        </pc:sldMkLst>
        <pc:spChg chg="mod">
          <ac:chgData name="Lylia Boukelmoune Martí" userId="e299aa62-65b1-407e-8156-45aa4a7d9d94" providerId="ADAL" clId="{77E8B08D-7A1C-4AC6-9171-969220E35A81}" dt="2024-11-27T10:54:53.880" v="43" actId="20577"/>
          <ac:spMkLst>
            <pc:docMk/>
            <pc:sldMk cId="830240851" sldId="304"/>
            <ac:spMk id="3" creationId="{A1AD1EA5-89D5-8D84-04CB-EA700B12CAC2}"/>
          </ac:spMkLst>
        </pc:spChg>
        <pc:spChg chg="add mod ord">
          <ac:chgData name="Lylia Boukelmoune Martí" userId="e299aa62-65b1-407e-8156-45aa4a7d9d94" providerId="ADAL" clId="{77E8B08D-7A1C-4AC6-9171-969220E35A81}" dt="2024-11-27T11:13:46.073" v="294" actId="13244"/>
          <ac:spMkLst>
            <pc:docMk/>
            <pc:sldMk cId="830240851" sldId="304"/>
            <ac:spMk id="4" creationId="{15CBDC0C-50C3-5870-6829-5FF9D977D887}"/>
          </ac:spMkLst>
        </pc:spChg>
        <pc:spChg chg="del">
          <ac:chgData name="Lylia Boukelmoune Martí" userId="e299aa62-65b1-407e-8156-45aa4a7d9d94" providerId="ADAL" clId="{77E8B08D-7A1C-4AC6-9171-969220E35A81}" dt="2024-11-27T10:54:33.582" v="28" actId="478"/>
          <ac:spMkLst>
            <pc:docMk/>
            <pc:sldMk cId="830240851" sldId="304"/>
            <ac:spMk id="8" creationId="{7D1A3C89-2A23-963D-BCA3-D6653E506ADC}"/>
          </ac:spMkLst>
        </pc:spChg>
        <pc:spChg chg="del">
          <ac:chgData name="Lylia Boukelmoune Martí" userId="e299aa62-65b1-407e-8156-45aa4a7d9d94" providerId="ADAL" clId="{77E8B08D-7A1C-4AC6-9171-969220E35A81}" dt="2024-11-27T10:54:35.457" v="29" actId="478"/>
          <ac:spMkLst>
            <pc:docMk/>
            <pc:sldMk cId="830240851" sldId="304"/>
            <ac:spMk id="9" creationId="{6DB97A12-34AE-B7FD-F9C6-E39805E56DC3}"/>
          </ac:spMkLst>
        </pc:spChg>
        <pc:picChg chg="del">
          <ac:chgData name="Lylia Boukelmoune Martí" userId="e299aa62-65b1-407e-8156-45aa4a7d9d94" providerId="ADAL" clId="{77E8B08D-7A1C-4AC6-9171-969220E35A81}" dt="2024-11-27T10:54:38.676" v="30" actId="478"/>
          <ac:picMkLst>
            <pc:docMk/>
            <pc:sldMk cId="830240851" sldId="304"/>
            <ac:picMk id="2" creationId="{A03F11FA-EF3A-E81E-7DED-0534C5D09B8B}"/>
          </ac:picMkLst>
        </pc:picChg>
      </pc:sldChg>
      <pc:sldChg chg="addSp delSp modSp add mod ord">
        <pc:chgData name="Lylia Boukelmoune Martí" userId="e299aa62-65b1-407e-8156-45aa4a7d9d94" providerId="ADAL" clId="{77E8B08D-7A1C-4AC6-9171-969220E35A81}" dt="2024-11-27T11:13:49.465" v="295" actId="13244"/>
        <pc:sldMkLst>
          <pc:docMk/>
          <pc:sldMk cId="3741162455" sldId="305"/>
        </pc:sldMkLst>
        <pc:spChg chg="del">
          <ac:chgData name="Lylia Boukelmoune Martí" userId="e299aa62-65b1-407e-8156-45aa4a7d9d94" providerId="ADAL" clId="{77E8B08D-7A1C-4AC6-9171-969220E35A81}" dt="2024-11-27T10:54:43.770" v="33" actId="478"/>
          <ac:spMkLst>
            <pc:docMk/>
            <pc:sldMk cId="3741162455" sldId="305"/>
            <ac:spMk id="2" creationId="{9715038C-71AF-4B41-95FB-32E6570566FF}"/>
          </ac:spMkLst>
        </pc:spChg>
        <pc:spChg chg="del">
          <ac:chgData name="Lylia Boukelmoune Martí" userId="e299aa62-65b1-407e-8156-45aa4a7d9d94" providerId="ADAL" clId="{77E8B08D-7A1C-4AC6-9171-969220E35A81}" dt="2024-11-27T10:54:41.926" v="31" actId="478"/>
          <ac:spMkLst>
            <pc:docMk/>
            <pc:sldMk cId="3741162455" sldId="305"/>
            <ac:spMk id="3" creationId="{5C377ECF-96B0-8CF7-AFCD-78C6B3D990E9}"/>
          </ac:spMkLst>
        </pc:spChg>
        <pc:spChg chg="del">
          <ac:chgData name="Lylia Boukelmoune Martí" userId="e299aa62-65b1-407e-8156-45aa4a7d9d94" providerId="ADAL" clId="{77E8B08D-7A1C-4AC6-9171-969220E35A81}" dt="2024-11-27T10:54:42.957" v="32" actId="478"/>
          <ac:spMkLst>
            <pc:docMk/>
            <pc:sldMk cId="3741162455" sldId="305"/>
            <ac:spMk id="4" creationId="{FD842175-D791-239B-B136-D3D1D46B574E}"/>
          </ac:spMkLst>
        </pc:spChg>
        <pc:spChg chg="mod ord">
          <ac:chgData name="Lylia Boukelmoune Martí" userId="e299aa62-65b1-407e-8156-45aa4a7d9d94" providerId="ADAL" clId="{77E8B08D-7A1C-4AC6-9171-969220E35A81}" dt="2024-11-27T11:13:49.465" v="295" actId="13244"/>
          <ac:spMkLst>
            <pc:docMk/>
            <pc:sldMk cId="3741162455" sldId="305"/>
            <ac:spMk id="6" creationId="{74659068-FFD8-6AFD-8768-93F1CF76D994}"/>
          </ac:spMkLst>
        </pc:spChg>
        <pc:spChg chg="add mod">
          <ac:chgData name="Lylia Boukelmoune Martí" userId="e299aa62-65b1-407e-8156-45aa4a7d9d94" providerId="ADAL" clId="{77E8B08D-7A1C-4AC6-9171-969220E35A81}" dt="2024-11-27T10:55:46.508" v="73"/>
          <ac:spMkLst>
            <pc:docMk/>
            <pc:sldMk cId="3741162455" sldId="305"/>
            <ac:spMk id="7" creationId="{5261A69E-351F-96DB-EB82-926A6CD035D5}"/>
          </ac:spMkLst>
        </pc:spChg>
        <pc:picChg chg="del">
          <ac:chgData name="Lylia Boukelmoune Martí" userId="e299aa62-65b1-407e-8156-45aa4a7d9d94" providerId="ADAL" clId="{77E8B08D-7A1C-4AC6-9171-969220E35A81}" dt="2024-11-27T10:54:45.097" v="34" actId="478"/>
          <ac:picMkLst>
            <pc:docMk/>
            <pc:sldMk cId="3741162455" sldId="305"/>
            <ac:picMk id="5" creationId="{F9DE9F9D-993E-9468-B8F6-84CDD82B9324}"/>
          </ac:picMkLst>
        </pc:picChg>
      </pc:sldChg>
    </pc:docChg>
  </pc:docChgLst>
  <pc:docChgLst>
    <pc:chgData name="Rebeca Maria Staicu Berceanu" userId="8c489896-6b9d-48a6-aba3-c9a118f453a5" providerId="ADAL" clId="{8C339612-403A-4FD2-9FA5-C1E4B5FFB806}"/>
    <pc:docChg chg="undo custSel addSld delSld modSld sldOrd">
      <pc:chgData name="Rebeca Maria Staicu Berceanu" userId="8c489896-6b9d-48a6-aba3-c9a118f453a5" providerId="ADAL" clId="{8C339612-403A-4FD2-9FA5-C1E4B5FFB806}" dt="2024-05-24T09:02:45.704" v="341"/>
      <pc:docMkLst>
        <pc:docMk/>
      </pc:docMkLst>
      <pc:sldChg chg="setBg">
        <pc:chgData name="Rebeca Maria Staicu Berceanu" userId="8c489896-6b9d-48a6-aba3-c9a118f453a5" providerId="ADAL" clId="{8C339612-403A-4FD2-9FA5-C1E4B5FFB806}" dt="2024-05-22T08:28:10.370" v="1"/>
        <pc:sldMkLst>
          <pc:docMk/>
          <pc:sldMk cId="2198526229" sldId="257"/>
        </pc:sldMkLst>
      </pc:sldChg>
      <pc:sldChg chg="del">
        <pc:chgData name="Rebeca Maria Staicu Berceanu" userId="8c489896-6b9d-48a6-aba3-c9a118f453a5" providerId="ADAL" clId="{8C339612-403A-4FD2-9FA5-C1E4B5FFB806}" dt="2024-05-22T08:28:21.507" v="3" actId="47"/>
        <pc:sldMkLst>
          <pc:docMk/>
          <pc:sldMk cId="1664754138" sldId="277"/>
        </pc:sldMkLst>
      </pc:sldChg>
      <pc:sldChg chg="ord modTransition setBg">
        <pc:chgData name="Rebeca Maria Staicu Berceanu" userId="8c489896-6b9d-48a6-aba3-c9a118f453a5" providerId="ADAL" clId="{8C339612-403A-4FD2-9FA5-C1E4B5FFB806}" dt="2024-05-24T09:02:39.744" v="333"/>
        <pc:sldMkLst>
          <pc:docMk/>
          <pc:sldMk cId="2605103051" sldId="278"/>
        </pc:sldMkLst>
      </pc:sldChg>
      <pc:sldChg chg="del">
        <pc:chgData name="Rebeca Maria Staicu Berceanu" userId="8c489896-6b9d-48a6-aba3-c9a118f453a5" providerId="ADAL" clId="{8C339612-403A-4FD2-9FA5-C1E4B5FFB806}" dt="2024-05-22T08:28:42.661" v="5" actId="47"/>
        <pc:sldMkLst>
          <pc:docMk/>
          <pc:sldMk cId="2758112982" sldId="279"/>
        </pc:sldMkLst>
      </pc:sldChg>
      <pc:sldChg chg="addSp delSp modSp mod modTransition">
        <pc:chgData name="Rebeca Maria Staicu Berceanu" userId="8c489896-6b9d-48a6-aba3-c9a118f453a5" providerId="ADAL" clId="{8C339612-403A-4FD2-9FA5-C1E4B5FFB806}" dt="2024-05-24T09:02:40.416" v="334"/>
        <pc:sldMkLst>
          <pc:docMk/>
          <pc:sldMk cId="461832172" sldId="280"/>
        </pc:sldMkLst>
        <pc:spChg chg="mod">
          <ac:chgData name="Rebeca Maria Staicu Berceanu" userId="8c489896-6b9d-48a6-aba3-c9a118f453a5" providerId="ADAL" clId="{8C339612-403A-4FD2-9FA5-C1E4B5FFB806}" dt="2024-05-24T08:57:36.585" v="290" actId="1076"/>
          <ac:spMkLst>
            <pc:docMk/>
            <pc:sldMk cId="461832172" sldId="280"/>
            <ac:spMk id="2" creationId="{FD8BE9A1-6C8C-64D9-7436-80E23EC24D7E}"/>
          </ac:spMkLst>
        </pc:spChg>
        <pc:spChg chg="add del mod">
          <ac:chgData name="Rebeca Maria Staicu Berceanu" userId="8c489896-6b9d-48a6-aba3-c9a118f453a5" providerId="ADAL" clId="{8C339612-403A-4FD2-9FA5-C1E4B5FFB806}" dt="2024-05-22T09:01:47.121" v="22" actId="21"/>
          <ac:spMkLst>
            <pc:docMk/>
            <pc:sldMk cId="461832172" sldId="280"/>
            <ac:spMk id="5" creationId="{90C8A942-1D57-C832-215D-933F3099E611}"/>
          </ac:spMkLst>
        </pc:spChg>
      </pc:sldChg>
      <pc:sldChg chg="addSp delSp modSp mod modTransition setBg">
        <pc:chgData name="Rebeca Maria Staicu Berceanu" userId="8c489896-6b9d-48a6-aba3-c9a118f453a5" providerId="ADAL" clId="{8C339612-403A-4FD2-9FA5-C1E4B5FFB806}" dt="2024-05-24T09:02:43.384" v="338"/>
        <pc:sldMkLst>
          <pc:docMk/>
          <pc:sldMk cId="250429985" sldId="281"/>
        </pc:sldMkLst>
        <pc:spChg chg="mod">
          <ac:chgData name="Rebeca Maria Staicu Berceanu" userId="8c489896-6b9d-48a6-aba3-c9a118f453a5" providerId="ADAL" clId="{8C339612-403A-4FD2-9FA5-C1E4B5FFB806}" dt="2024-05-24T09:01:03.803" v="317" actId="20577"/>
          <ac:spMkLst>
            <pc:docMk/>
            <pc:sldMk cId="250429985" sldId="281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56:11.310" v="270" actId="207"/>
          <ac:spMkLst>
            <pc:docMk/>
            <pc:sldMk cId="250429985" sldId="281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9:56:22.776" v="272" actId="207"/>
          <ac:spMkLst>
            <pc:docMk/>
            <pc:sldMk cId="250429985" sldId="281"/>
            <ac:spMk id="4" creationId="{03ABCE9E-E405-C74D-456B-FFE934FCBFF1}"/>
          </ac:spMkLst>
        </pc:spChg>
        <pc:spChg chg="add mod">
          <ac:chgData name="Rebeca Maria Staicu Berceanu" userId="8c489896-6b9d-48a6-aba3-c9a118f453a5" providerId="ADAL" clId="{8C339612-403A-4FD2-9FA5-C1E4B5FFB806}" dt="2024-05-22T09:05:51.407" v="94" actId="14100"/>
          <ac:spMkLst>
            <pc:docMk/>
            <pc:sldMk cId="250429985" sldId="281"/>
            <ac:spMk id="5" creationId="{A9CD2E9B-C054-C54F-299D-EB2F3159B3A9}"/>
          </ac:spMkLst>
        </pc:spChg>
        <pc:picChg chg="add mod">
          <ac:chgData name="Rebeca Maria Staicu Berceanu" userId="8c489896-6b9d-48a6-aba3-c9a118f453a5" providerId="ADAL" clId="{8C339612-403A-4FD2-9FA5-C1E4B5FFB806}" dt="2024-05-22T09:05:38.073" v="93"/>
          <ac:picMkLst>
            <pc:docMk/>
            <pc:sldMk cId="250429985" sldId="281"/>
            <ac:picMk id="6" creationId="{B16F0D19-2F8D-018E-A116-966867359AB6}"/>
          </ac:picMkLst>
        </pc:picChg>
        <pc:picChg chg="del mod">
          <ac:chgData name="Rebeca Maria Staicu Berceanu" userId="8c489896-6b9d-48a6-aba3-c9a118f453a5" providerId="ADAL" clId="{8C339612-403A-4FD2-9FA5-C1E4B5FFB806}" dt="2024-05-22T09:05:34.250" v="92" actId="478"/>
          <ac:picMkLst>
            <pc:docMk/>
            <pc:sldMk cId="250429985" sldId="281"/>
            <ac:picMk id="7" creationId="{C245980D-29DE-634E-804C-13049C258B92}"/>
          </ac:picMkLst>
        </pc:picChg>
      </pc:sldChg>
      <pc:sldChg chg="addSp modSp del mod setBg">
        <pc:chgData name="Rebeca Maria Staicu Berceanu" userId="8c489896-6b9d-48a6-aba3-c9a118f453a5" providerId="ADAL" clId="{8C339612-403A-4FD2-9FA5-C1E4B5FFB806}" dt="2024-05-24T08:56:22.827" v="284" actId="47"/>
        <pc:sldMkLst>
          <pc:docMk/>
          <pc:sldMk cId="3874934804" sldId="282"/>
        </pc:sldMkLst>
        <pc:spChg chg="mod">
          <ac:chgData name="Rebeca Maria Staicu Berceanu" userId="8c489896-6b9d-48a6-aba3-c9a118f453a5" providerId="ADAL" clId="{8C339612-403A-4FD2-9FA5-C1E4B5FFB806}" dt="2024-05-22T09:14:51.722" v="219" actId="207"/>
          <ac:spMkLst>
            <pc:docMk/>
            <pc:sldMk cId="3874934804" sldId="282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13:21.650" v="135" actId="207"/>
          <ac:spMkLst>
            <pc:docMk/>
            <pc:sldMk cId="3874934804" sldId="282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9:13:21.650" v="135" actId="207"/>
          <ac:spMkLst>
            <pc:docMk/>
            <pc:sldMk cId="3874934804" sldId="282"/>
            <ac:spMk id="4" creationId="{03ABCE9E-E405-C74D-456B-FFE934FCBFF1}"/>
          </ac:spMkLst>
        </pc:spChg>
        <pc:spChg chg="add mod ord">
          <ac:chgData name="Rebeca Maria Staicu Berceanu" userId="8c489896-6b9d-48a6-aba3-c9a118f453a5" providerId="ADAL" clId="{8C339612-403A-4FD2-9FA5-C1E4B5FFB806}" dt="2024-05-22T09:16:23.026" v="231" actId="2085"/>
          <ac:spMkLst>
            <pc:docMk/>
            <pc:sldMk cId="3874934804" sldId="282"/>
            <ac:spMk id="5" creationId="{602C9770-7AD0-C5DE-4232-88BB72CA3D9A}"/>
          </ac:spMkLst>
        </pc:spChg>
        <pc:graphicFrameChg chg="mod">
          <ac:chgData name="Rebeca Maria Staicu Berceanu" userId="8c489896-6b9d-48a6-aba3-c9a118f453a5" providerId="ADAL" clId="{8C339612-403A-4FD2-9FA5-C1E4B5FFB806}" dt="2024-05-22T09:13:36.983" v="138"/>
          <ac:graphicFrameMkLst>
            <pc:docMk/>
            <pc:sldMk cId="3874934804" sldId="282"/>
            <ac:graphicFrameMk id="6" creationId="{517118E2-C47E-9BBD-A366-0847563F6FD0}"/>
          </ac:graphicFrameMkLst>
        </pc:graphicFrameChg>
      </pc:sldChg>
      <pc:sldChg chg="modTransition">
        <pc:chgData name="Rebeca Maria Staicu Berceanu" userId="8c489896-6b9d-48a6-aba3-c9a118f453a5" providerId="ADAL" clId="{8C339612-403A-4FD2-9FA5-C1E4B5FFB806}" dt="2024-05-24T09:02:45.704" v="341"/>
        <pc:sldMkLst>
          <pc:docMk/>
          <pc:sldMk cId="2304144783" sldId="284"/>
        </pc:sldMkLst>
      </pc:sldChg>
      <pc:sldChg chg="del">
        <pc:chgData name="Rebeca Maria Staicu Berceanu" userId="8c489896-6b9d-48a6-aba3-c9a118f453a5" providerId="ADAL" clId="{8C339612-403A-4FD2-9FA5-C1E4B5FFB806}" dt="2024-05-22T08:28:17.554" v="2" actId="47"/>
        <pc:sldMkLst>
          <pc:docMk/>
          <pc:sldMk cId="8097170" sldId="285"/>
        </pc:sldMkLst>
      </pc:sldChg>
      <pc:sldChg chg="modTransition">
        <pc:chgData name="Rebeca Maria Staicu Berceanu" userId="8c489896-6b9d-48a6-aba3-c9a118f453a5" providerId="ADAL" clId="{8C339612-403A-4FD2-9FA5-C1E4B5FFB806}" dt="2024-05-24T09:02:42.784" v="337"/>
        <pc:sldMkLst>
          <pc:docMk/>
          <pc:sldMk cId="3519362338" sldId="286"/>
        </pc:sldMkLst>
      </pc:sldChg>
      <pc:sldChg chg="modSp add del mod ord">
        <pc:chgData name="Rebeca Maria Staicu Berceanu" userId="8c489896-6b9d-48a6-aba3-c9a118f453a5" providerId="ADAL" clId="{8C339612-403A-4FD2-9FA5-C1E4B5FFB806}" dt="2024-05-24T08:56:29.571" v="285" actId="47"/>
        <pc:sldMkLst>
          <pc:docMk/>
          <pc:sldMk cId="4197975935" sldId="287"/>
        </pc:sldMkLst>
        <pc:picChg chg="mod">
          <ac:chgData name="Rebeca Maria Staicu Berceanu" userId="8c489896-6b9d-48a6-aba3-c9a118f453a5" providerId="ADAL" clId="{8C339612-403A-4FD2-9FA5-C1E4B5FFB806}" dt="2024-05-22T08:33:06.058" v="19" actId="1076"/>
          <ac:picMkLst>
            <pc:docMk/>
            <pc:sldMk cId="4197975935" sldId="287"/>
            <ac:picMk id="7" creationId="{C245980D-29DE-634E-804C-13049C258B92}"/>
          </ac:picMkLst>
        </pc:picChg>
      </pc:sldChg>
      <pc:sldChg chg="modTransition">
        <pc:chgData name="Rebeca Maria Staicu Berceanu" userId="8c489896-6b9d-48a6-aba3-c9a118f453a5" providerId="ADAL" clId="{8C339612-403A-4FD2-9FA5-C1E4B5FFB806}" dt="2024-05-24T09:02:38.648" v="332"/>
        <pc:sldMkLst>
          <pc:docMk/>
          <pc:sldMk cId="1571247107" sldId="288"/>
        </pc:sldMkLst>
      </pc:sldChg>
      <pc:sldChg chg="del">
        <pc:chgData name="Rebeca Maria Staicu Berceanu" userId="8c489896-6b9d-48a6-aba3-c9a118f453a5" providerId="ADAL" clId="{8C339612-403A-4FD2-9FA5-C1E4B5FFB806}" dt="2024-05-22T08:31:14.117" v="15" actId="47"/>
        <pc:sldMkLst>
          <pc:docMk/>
          <pc:sldMk cId="2279872909" sldId="290"/>
        </pc:sldMkLst>
      </pc:sldChg>
      <pc:sldChg chg="del">
        <pc:chgData name="Rebeca Maria Staicu Berceanu" userId="8c489896-6b9d-48a6-aba3-c9a118f453a5" providerId="ADAL" clId="{8C339612-403A-4FD2-9FA5-C1E4B5FFB806}" dt="2024-05-22T08:31:12.849" v="14" actId="47"/>
        <pc:sldMkLst>
          <pc:docMk/>
          <pc:sldMk cId="1143773137" sldId="291"/>
        </pc:sldMkLst>
      </pc:sldChg>
      <pc:sldChg chg="addSp delSp modSp del mod setBg addAnim delAnim modAnim">
        <pc:chgData name="Rebeca Maria Staicu Berceanu" userId="8c489896-6b9d-48a6-aba3-c9a118f453a5" providerId="ADAL" clId="{8C339612-403A-4FD2-9FA5-C1E4B5FFB806}" dt="2024-05-24T08:56:20.669" v="283" actId="47"/>
        <pc:sldMkLst>
          <pc:docMk/>
          <pc:sldMk cId="531483065" sldId="294"/>
        </pc:sldMkLst>
        <pc:spChg chg="mod">
          <ac:chgData name="Rebeca Maria Staicu Berceanu" userId="8c489896-6b9d-48a6-aba3-c9a118f453a5" providerId="ADAL" clId="{8C339612-403A-4FD2-9FA5-C1E4B5FFB806}" dt="2024-05-22T09:06:53.032" v="103" actId="207"/>
          <ac:spMkLst>
            <pc:docMk/>
            <pc:sldMk cId="531483065" sldId="294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06:44.491" v="101" actId="207"/>
          <ac:spMkLst>
            <pc:docMk/>
            <pc:sldMk cId="531483065" sldId="294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9:06:44.491" v="101" actId="207"/>
          <ac:spMkLst>
            <pc:docMk/>
            <pc:sldMk cId="531483065" sldId="294"/>
            <ac:spMk id="4" creationId="{03ABCE9E-E405-C74D-456B-FFE934FCBFF1}"/>
          </ac:spMkLst>
        </pc:spChg>
        <pc:spChg chg="add del mod ord">
          <ac:chgData name="Rebeca Maria Staicu Berceanu" userId="8c489896-6b9d-48a6-aba3-c9a118f453a5" providerId="ADAL" clId="{8C339612-403A-4FD2-9FA5-C1E4B5FFB806}" dt="2024-05-22T09:59:02.967" v="275" actId="478"/>
          <ac:spMkLst>
            <pc:docMk/>
            <pc:sldMk cId="531483065" sldId="294"/>
            <ac:spMk id="8" creationId="{7E508D8A-937D-2311-5431-0DF74989FBCA}"/>
          </ac:spMkLst>
        </pc:spChg>
        <pc:spChg chg="del">
          <ac:chgData name="Rebeca Maria Staicu Berceanu" userId="8c489896-6b9d-48a6-aba3-c9a118f453a5" providerId="ADAL" clId="{8C339612-403A-4FD2-9FA5-C1E4B5FFB806}" dt="2024-05-22T09:06:46.651" v="102" actId="478"/>
          <ac:spMkLst>
            <pc:docMk/>
            <pc:sldMk cId="531483065" sldId="294"/>
            <ac:spMk id="9" creationId="{46248025-1EB0-5E9C-C1E8-FD60CB223F3D}"/>
          </ac:spMkLst>
        </pc:spChg>
        <pc:picChg chg="del mod">
          <ac:chgData name="Rebeca Maria Staicu Berceanu" userId="8c489896-6b9d-48a6-aba3-c9a118f453a5" providerId="ADAL" clId="{8C339612-403A-4FD2-9FA5-C1E4B5FFB806}" dt="2024-05-22T09:16:08.955" v="228" actId="478"/>
          <ac:picMkLst>
            <pc:docMk/>
            <pc:sldMk cId="531483065" sldId="294"/>
            <ac:picMk id="5" creationId="{FE267210-F8FE-A1E5-57DD-D18D7630992C}"/>
          </ac:picMkLst>
        </pc:picChg>
        <pc:picChg chg="add del mod modCrop">
          <ac:chgData name="Rebeca Maria Staicu Berceanu" userId="8c489896-6b9d-48a6-aba3-c9a118f453a5" providerId="ADAL" clId="{8C339612-403A-4FD2-9FA5-C1E4B5FFB806}" dt="2024-05-22T09:16:34.439" v="232" actId="1076"/>
          <ac:picMkLst>
            <pc:docMk/>
            <pc:sldMk cId="531483065" sldId="294"/>
            <ac:picMk id="6" creationId="{3CB6536D-2EB5-369D-336A-CFDB385F50C8}"/>
          </ac:picMkLst>
        </pc:picChg>
      </pc:sldChg>
      <pc:sldChg chg="addSp delSp modSp mod ord modTransition delAnim modAnim">
        <pc:chgData name="Rebeca Maria Staicu Berceanu" userId="8c489896-6b9d-48a6-aba3-c9a118f453a5" providerId="ADAL" clId="{8C339612-403A-4FD2-9FA5-C1E4B5FFB806}" dt="2024-05-24T09:02:43.831" v="339"/>
        <pc:sldMkLst>
          <pc:docMk/>
          <pc:sldMk cId="1508162095" sldId="296"/>
        </pc:sldMkLst>
        <pc:spChg chg="del">
          <ac:chgData name="Rebeca Maria Staicu Berceanu" userId="8c489896-6b9d-48a6-aba3-c9a118f453a5" providerId="ADAL" clId="{8C339612-403A-4FD2-9FA5-C1E4B5FFB806}" dt="2024-05-24T09:01:38.601" v="323" actId="478"/>
          <ac:spMkLst>
            <pc:docMk/>
            <pc:sldMk cId="1508162095" sldId="296"/>
            <ac:spMk id="2" creationId="{8EFE9910-B57F-3AFC-2836-1F4D98614D60}"/>
          </ac:spMkLst>
        </pc:spChg>
        <pc:spChg chg="add mod">
          <ac:chgData name="Rebeca Maria Staicu Berceanu" userId="8c489896-6b9d-48a6-aba3-c9a118f453a5" providerId="ADAL" clId="{8C339612-403A-4FD2-9FA5-C1E4B5FFB806}" dt="2024-05-24T09:01:33.088" v="322"/>
          <ac:spMkLst>
            <pc:docMk/>
            <pc:sldMk cId="1508162095" sldId="296"/>
            <ac:spMk id="6" creationId="{E0B42A49-5616-72D5-F023-5C38E3CA2845}"/>
          </ac:spMkLst>
        </pc:spChg>
        <pc:spChg chg="add mod">
          <ac:chgData name="Rebeca Maria Staicu Berceanu" userId="8c489896-6b9d-48a6-aba3-c9a118f453a5" providerId="ADAL" clId="{8C339612-403A-4FD2-9FA5-C1E4B5FFB806}" dt="2024-05-24T09:01:39.262" v="324"/>
          <ac:spMkLst>
            <pc:docMk/>
            <pc:sldMk cId="1508162095" sldId="296"/>
            <ac:spMk id="8" creationId="{6D90B550-BC9C-990E-B409-63752E19A155}"/>
          </ac:spMkLst>
        </pc:spChg>
        <pc:spChg chg="del">
          <ac:chgData name="Rebeca Maria Staicu Berceanu" userId="8c489896-6b9d-48a6-aba3-c9a118f453a5" providerId="ADAL" clId="{8C339612-403A-4FD2-9FA5-C1E4B5FFB806}" dt="2024-05-24T09:01:28.521" v="321" actId="478"/>
          <ac:spMkLst>
            <pc:docMk/>
            <pc:sldMk cId="1508162095" sldId="296"/>
            <ac:spMk id="13" creationId="{5C9B320E-3C3F-4D33-009E-663A4BCB1BDE}"/>
          </ac:spMkLst>
        </pc:spChg>
        <pc:picChg chg="add mod">
          <ac:chgData name="Rebeca Maria Staicu Berceanu" userId="8c489896-6b9d-48a6-aba3-c9a118f453a5" providerId="ADAL" clId="{8C339612-403A-4FD2-9FA5-C1E4B5FFB806}" dt="2024-05-24T08:56:13.376" v="279"/>
          <ac:picMkLst>
            <pc:docMk/>
            <pc:sldMk cId="1508162095" sldId="296"/>
            <ac:picMk id="3" creationId="{76829FD5-53B6-01F8-7D4A-F45F58E21EC6}"/>
          </ac:picMkLst>
        </pc:picChg>
        <pc:picChg chg="add del mod">
          <ac:chgData name="Rebeca Maria Staicu Berceanu" userId="8c489896-6b9d-48a6-aba3-c9a118f453a5" providerId="ADAL" clId="{8C339612-403A-4FD2-9FA5-C1E4B5FFB806}" dt="2024-05-24T09:01:25.227" v="319" actId="478"/>
          <ac:picMkLst>
            <pc:docMk/>
            <pc:sldMk cId="1508162095" sldId="296"/>
            <ac:picMk id="4" creationId="{9930E0FC-4101-7156-18E4-A69880ECCD7D}"/>
          </ac:picMkLst>
        </pc:picChg>
        <pc:picChg chg="add mod">
          <ac:chgData name="Rebeca Maria Staicu Berceanu" userId="8c489896-6b9d-48a6-aba3-c9a118f453a5" providerId="ADAL" clId="{8C339612-403A-4FD2-9FA5-C1E4B5FFB806}" dt="2024-05-24T09:01:25.552" v="320"/>
          <ac:picMkLst>
            <pc:docMk/>
            <pc:sldMk cId="1508162095" sldId="296"/>
            <ac:picMk id="5" creationId="{90618685-DDA4-8190-F596-E52FE0C459F5}"/>
          </ac:picMkLst>
        </pc:picChg>
        <pc:picChg chg="del">
          <ac:chgData name="Rebeca Maria Staicu Berceanu" userId="8c489896-6b9d-48a6-aba3-c9a118f453a5" providerId="ADAL" clId="{8C339612-403A-4FD2-9FA5-C1E4B5FFB806}" dt="2024-05-24T08:56:16.263" v="281" actId="478"/>
          <ac:picMkLst>
            <pc:docMk/>
            <pc:sldMk cId="1508162095" sldId="296"/>
            <ac:picMk id="15" creationId="{1487BDD8-5C04-9324-DD09-210D75AD0CD3}"/>
          </ac:picMkLst>
        </pc:picChg>
      </pc:sldChg>
      <pc:sldChg chg="addSp delSp modSp add del mod setBg">
        <pc:chgData name="Rebeca Maria Staicu Berceanu" userId="8c489896-6b9d-48a6-aba3-c9a118f453a5" providerId="ADAL" clId="{8C339612-403A-4FD2-9FA5-C1E4B5FFB806}" dt="2024-05-24T08:56:00.172" v="277" actId="47"/>
        <pc:sldMkLst>
          <pc:docMk/>
          <pc:sldMk cId="4198927296" sldId="297"/>
        </pc:sldMkLst>
        <pc:spChg chg="mod">
          <ac:chgData name="Rebeca Maria Staicu Berceanu" userId="8c489896-6b9d-48a6-aba3-c9a118f453a5" providerId="ADAL" clId="{8C339612-403A-4FD2-9FA5-C1E4B5FFB806}" dt="2024-05-22T08:29:23.893" v="11" actId="207"/>
          <ac:spMkLst>
            <pc:docMk/>
            <pc:sldMk cId="4198927296" sldId="297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8:29:07.522" v="7" actId="207"/>
          <ac:spMkLst>
            <pc:docMk/>
            <pc:sldMk cId="4198927296" sldId="297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8:29:07.522" v="7" actId="207"/>
          <ac:spMkLst>
            <pc:docMk/>
            <pc:sldMk cId="4198927296" sldId="297"/>
            <ac:spMk id="4" creationId="{03ABCE9E-E405-C74D-456B-FFE934FCBFF1}"/>
          </ac:spMkLst>
        </pc:spChg>
        <pc:spChg chg="add mod">
          <ac:chgData name="Rebeca Maria Staicu Berceanu" userId="8c489896-6b9d-48a6-aba3-c9a118f453a5" providerId="ADAL" clId="{8C339612-403A-4FD2-9FA5-C1E4B5FFB806}" dt="2024-05-22T09:01:48.862" v="23"/>
          <ac:spMkLst>
            <pc:docMk/>
            <pc:sldMk cId="4198927296" sldId="297"/>
            <ac:spMk id="5" creationId="{90C8A942-1D57-C832-215D-933F3099E611}"/>
          </ac:spMkLst>
        </pc:spChg>
        <pc:spChg chg="add mod">
          <ac:chgData name="Rebeca Maria Staicu Berceanu" userId="8c489896-6b9d-48a6-aba3-c9a118f453a5" providerId="ADAL" clId="{8C339612-403A-4FD2-9FA5-C1E4B5FFB806}" dt="2024-05-22T09:02:20.245" v="75" actId="208"/>
          <ac:spMkLst>
            <pc:docMk/>
            <pc:sldMk cId="4198927296" sldId="297"/>
            <ac:spMk id="6" creationId="{8FC59C7F-078D-41AE-3775-3412554ACB86}"/>
          </ac:spMkLst>
        </pc:spChg>
        <pc:picChg chg="del mod">
          <ac:chgData name="Rebeca Maria Staicu Berceanu" userId="8c489896-6b9d-48a6-aba3-c9a118f453a5" providerId="ADAL" clId="{8C339612-403A-4FD2-9FA5-C1E4B5FFB806}" dt="2024-05-22T09:01:55.193" v="26" actId="478"/>
          <ac:picMkLst>
            <pc:docMk/>
            <pc:sldMk cId="4198927296" sldId="297"/>
            <ac:picMk id="7" creationId="{C245980D-29DE-634E-804C-13049C258B92}"/>
          </ac:picMkLst>
        </pc:picChg>
        <pc:picChg chg="add mod">
          <ac:chgData name="Rebeca Maria Staicu Berceanu" userId="8c489896-6b9d-48a6-aba3-c9a118f453a5" providerId="ADAL" clId="{8C339612-403A-4FD2-9FA5-C1E4B5FFB806}" dt="2024-05-22T09:02:29.274" v="76"/>
          <ac:picMkLst>
            <pc:docMk/>
            <pc:sldMk cId="4198927296" sldId="297"/>
            <ac:picMk id="8" creationId="{353131BD-2A8C-119C-1980-DC0129C1D66D}"/>
          </ac:picMkLst>
        </pc:picChg>
      </pc:sldChg>
      <pc:sldChg chg="addSp modSp add del mod ord setBg">
        <pc:chgData name="Rebeca Maria Staicu Berceanu" userId="8c489896-6b9d-48a6-aba3-c9a118f453a5" providerId="ADAL" clId="{8C339612-403A-4FD2-9FA5-C1E4B5FFB806}" dt="2024-05-24T08:55:56.733" v="276" actId="47"/>
        <pc:sldMkLst>
          <pc:docMk/>
          <pc:sldMk cId="3026031119" sldId="298"/>
        </pc:sldMkLst>
        <pc:spChg chg="add mod">
          <ac:chgData name="Rebeca Maria Staicu Berceanu" userId="8c489896-6b9d-48a6-aba3-c9a118f453a5" providerId="ADAL" clId="{8C339612-403A-4FD2-9FA5-C1E4B5FFB806}" dt="2024-05-22T09:02:48.698" v="78"/>
          <ac:spMkLst>
            <pc:docMk/>
            <pc:sldMk cId="3026031119" sldId="298"/>
            <ac:spMk id="2" creationId="{DD1A4908-CC29-44B0-7DF0-57F2910A9EE5}"/>
          </ac:spMkLst>
        </pc:spChg>
        <pc:spChg chg="add mod">
          <ac:chgData name="Rebeca Maria Staicu Berceanu" userId="8c489896-6b9d-48a6-aba3-c9a118f453a5" providerId="ADAL" clId="{8C339612-403A-4FD2-9FA5-C1E4B5FFB806}" dt="2024-05-22T09:02:48.698" v="78"/>
          <ac:spMkLst>
            <pc:docMk/>
            <pc:sldMk cId="3026031119" sldId="298"/>
            <ac:spMk id="3" creationId="{3477CD08-E872-4442-7B19-006F895AF889}"/>
          </ac:spMkLst>
        </pc:spChg>
        <pc:spChg chg="add mod">
          <ac:chgData name="Rebeca Maria Staicu Berceanu" userId="8c489896-6b9d-48a6-aba3-c9a118f453a5" providerId="ADAL" clId="{8C339612-403A-4FD2-9FA5-C1E4B5FFB806}" dt="2024-05-22T09:06:12.728" v="96" actId="20577"/>
          <ac:spMkLst>
            <pc:docMk/>
            <pc:sldMk cId="3026031119" sldId="298"/>
            <ac:spMk id="4" creationId="{301B288D-B185-C33D-EE5E-8DCCED0F6464}"/>
          </ac:spMkLst>
        </pc:spChg>
        <pc:spChg chg="add mod">
          <ac:chgData name="Rebeca Maria Staicu Berceanu" userId="8c489896-6b9d-48a6-aba3-c9a118f453a5" providerId="ADAL" clId="{8C339612-403A-4FD2-9FA5-C1E4B5FFB806}" dt="2024-05-22T09:03:12.783" v="83" actId="1076"/>
          <ac:spMkLst>
            <pc:docMk/>
            <pc:sldMk cId="3026031119" sldId="298"/>
            <ac:spMk id="5" creationId="{878B5CDC-911B-1213-9A7B-63B69CE18879}"/>
          </ac:spMkLst>
        </pc:spChg>
        <pc:picChg chg="add mod">
          <ac:chgData name="Rebeca Maria Staicu Berceanu" userId="8c489896-6b9d-48a6-aba3-c9a118f453a5" providerId="ADAL" clId="{8C339612-403A-4FD2-9FA5-C1E4B5FFB806}" dt="2024-05-22T09:03:23.961" v="84"/>
          <ac:picMkLst>
            <pc:docMk/>
            <pc:sldMk cId="3026031119" sldId="298"/>
            <ac:picMk id="6" creationId="{78D55A84-D5DF-5C7E-BEA3-58F3FA12EA04}"/>
          </ac:picMkLst>
        </pc:picChg>
      </pc:sldChg>
      <pc:sldChg chg="addSp delSp modSp del mod setBg">
        <pc:chgData name="Rebeca Maria Staicu Berceanu" userId="8c489896-6b9d-48a6-aba3-c9a118f453a5" providerId="ADAL" clId="{8C339612-403A-4FD2-9FA5-C1E4B5FFB806}" dt="2024-05-22T09:18:34.709" v="233" actId="47"/>
        <pc:sldMkLst>
          <pc:docMk/>
          <pc:sldMk cId="3880785150" sldId="299"/>
        </pc:sldMkLst>
        <pc:spChg chg="mod">
          <ac:chgData name="Rebeca Maria Staicu Berceanu" userId="8c489896-6b9d-48a6-aba3-c9a118f453a5" providerId="ADAL" clId="{8C339612-403A-4FD2-9FA5-C1E4B5FFB806}" dt="2024-05-22T09:12:46.359" v="132" actId="207"/>
          <ac:spMkLst>
            <pc:docMk/>
            <pc:sldMk cId="3880785150" sldId="299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10:43.427" v="123" actId="207"/>
          <ac:spMkLst>
            <pc:docMk/>
            <pc:sldMk cId="3880785150" sldId="299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9:10:43.427" v="123" actId="207"/>
          <ac:spMkLst>
            <pc:docMk/>
            <pc:sldMk cId="3880785150" sldId="299"/>
            <ac:spMk id="4" creationId="{03ABCE9E-E405-C74D-456B-FFE934FCBFF1}"/>
          </ac:spMkLst>
        </pc:spChg>
        <pc:picChg chg="del">
          <ac:chgData name="Rebeca Maria Staicu Berceanu" userId="8c489896-6b9d-48a6-aba3-c9a118f453a5" providerId="ADAL" clId="{8C339612-403A-4FD2-9FA5-C1E4B5FFB806}" dt="2024-05-22T09:10:49.991" v="124" actId="478"/>
          <ac:picMkLst>
            <pc:docMk/>
            <pc:sldMk cId="3880785150" sldId="299"/>
            <ac:picMk id="7" creationId="{C245980D-29DE-634E-804C-13049C258B92}"/>
          </ac:picMkLst>
        </pc:picChg>
        <pc:picChg chg="add mod">
          <ac:chgData name="Rebeca Maria Staicu Berceanu" userId="8c489896-6b9d-48a6-aba3-c9a118f453a5" providerId="ADAL" clId="{8C339612-403A-4FD2-9FA5-C1E4B5FFB806}" dt="2024-05-22T09:10:58.412" v="125"/>
          <ac:picMkLst>
            <pc:docMk/>
            <pc:sldMk cId="3880785150" sldId="299"/>
            <ac:picMk id="8" creationId="{C9DF6430-9415-C3A4-3F01-C2F3D79AF32E}"/>
          </ac:picMkLst>
        </pc:picChg>
      </pc:sldChg>
      <pc:sldChg chg="addSp delSp modSp del mod setBg">
        <pc:chgData name="Rebeca Maria Staicu Berceanu" userId="8c489896-6b9d-48a6-aba3-c9a118f453a5" providerId="ADAL" clId="{8C339612-403A-4FD2-9FA5-C1E4B5FFB806}" dt="2024-05-24T08:56:05.945" v="278" actId="47"/>
        <pc:sldMkLst>
          <pc:docMk/>
          <pc:sldMk cId="3513906933" sldId="300"/>
        </pc:sldMkLst>
        <pc:spChg chg="mod">
          <ac:chgData name="Rebeca Maria Staicu Berceanu" userId="8c489896-6b9d-48a6-aba3-c9a118f453a5" providerId="ADAL" clId="{8C339612-403A-4FD2-9FA5-C1E4B5FFB806}" dt="2024-05-22T09:11:50.986" v="128" actId="207"/>
          <ac:spMkLst>
            <pc:docMk/>
            <pc:sldMk cId="3513906933" sldId="300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11:50.986" v="128" actId="207"/>
          <ac:spMkLst>
            <pc:docMk/>
            <pc:sldMk cId="3513906933" sldId="300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2T09:11:50.986" v="128" actId="207"/>
          <ac:spMkLst>
            <pc:docMk/>
            <pc:sldMk cId="3513906933" sldId="300"/>
            <ac:spMk id="4" creationId="{03ABCE9E-E405-C74D-456B-FFE934FCBFF1}"/>
          </ac:spMkLst>
        </pc:spChg>
        <pc:spChg chg="mod">
          <ac:chgData name="Rebeca Maria Staicu Berceanu" userId="8c489896-6b9d-48a6-aba3-c9a118f453a5" providerId="ADAL" clId="{8C339612-403A-4FD2-9FA5-C1E4B5FFB806}" dt="2024-05-22T09:11:43.788" v="127" actId="208"/>
          <ac:spMkLst>
            <pc:docMk/>
            <pc:sldMk cId="3513906933" sldId="300"/>
            <ac:spMk id="5" creationId="{A9CD2E9B-C054-C54F-299D-EB2F3159B3A9}"/>
          </ac:spMkLst>
        </pc:spChg>
        <pc:picChg chg="del">
          <ac:chgData name="Rebeca Maria Staicu Berceanu" userId="8c489896-6b9d-48a6-aba3-c9a118f453a5" providerId="ADAL" clId="{8C339612-403A-4FD2-9FA5-C1E4B5FFB806}" dt="2024-05-22T09:12:13.355" v="130" actId="478"/>
          <ac:picMkLst>
            <pc:docMk/>
            <pc:sldMk cId="3513906933" sldId="300"/>
            <ac:picMk id="6" creationId="{B16F0D19-2F8D-018E-A116-966867359AB6}"/>
          </ac:picMkLst>
        </pc:picChg>
        <pc:picChg chg="add mod">
          <ac:chgData name="Rebeca Maria Staicu Berceanu" userId="8c489896-6b9d-48a6-aba3-c9a118f453a5" providerId="ADAL" clId="{8C339612-403A-4FD2-9FA5-C1E4B5FFB806}" dt="2024-05-22T09:12:17.995" v="131"/>
          <ac:picMkLst>
            <pc:docMk/>
            <pc:sldMk cId="3513906933" sldId="300"/>
            <ac:picMk id="7" creationId="{8A9FC8C9-FBFF-0609-B183-706B3CC4093D}"/>
          </ac:picMkLst>
        </pc:picChg>
      </pc:sldChg>
      <pc:sldChg chg="addSp delSp modSp add del mod setBg">
        <pc:chgData name="Rebeca Maria Staicu Berceanu" userId="8c489896-6b9d-48a6-aba3-c9a118f453a5" providerId="ADAL" clId="{8C339612-403A-4FD2-9FA5-C1E4B5FFB806}" dt="2024-05-22T09:23:51.037" v="238"/>
        <pc:sldMkLst>
          <pc:docMk/>
          <pc:sldMk cId="2185270436" sldId="301"/>
        </pc:sldMkLst>
        <pc:spChg chg="add mod">
          <ac:chgData name="Rebeca Maria Staicu Berceanu" userId="8c489896-6b9d-48a6-aba3-c9a118f453a5" providerId="ADAL" clId="{8C339612-403A-4FD2-9FA5-C1E4B5FFB806}" dt="2024-05-22T09:23:44.300" v="236"/>
          <ac:spMkLst>
            <pc:docMk/>
            <pc:sldMk cId="2185270436" sldId="301"/>
            <ac:spMk id="8" creationId="{B4ED788F-F39A-BE11-8F03-0E21E8BE7A25}"/>
          </ac:spMkLst>
        </pc:spChg>
        <pc:picChg chg="add del">
          <ac:chgData name="Rebeca Maria Staicu Berceanu" userId="8c489896-6b9d-48a6-aba3-c9a118f453a5" providerId="ADAL" clId="{8C339612-403A-4FD2-9FA5-C1E4B5FFB806}" dt="2024-05-22T09:23:50.217" v="237" actId="478"/>
          <ac:picMkLst>
            <pc:docMk/>
            <pc:sldMk cId="2185270436" sldId="301"/>
            <ac:picMk id="7" creationId="{C245980D-29DE-634E-804C-13049C258B92}"/>
          </ac:picMkLst>
        </pc:picChg>
        <pc:picChg chg="add mod">
          <ac:chgData name="Rebeca Maria Staicu Berceanu" userId="8c489896-6b9d-48a6-aba3-c9a118f453a5" providerId="ADAL" clId="{8C339612-403A-4FD2-9FA5-C1E4B5FFB806}" dt="2024-05-22T09:23:44.300" v="236"/>
          <ac:picMkLst>
            <pc:docMk/>
            <pc:sldMk cId="2185270436" sldId="301"/>
            <ac:picMk id="9" creationId="{DD68805D-4A3F-03EE-31CF-0C4BB4D4DB69}"/>
          </ac:picMkLst>
        </pc:picChg>
      </pc:sldChg>
      <pc:sldChg chg="addSp delSp modSp mod ord modTransition">
        <pc:chgData name="Rebeca Maria Staicu Berceanu" userId="8c489896-6b9d-48a6-aba3-c9a118f453a5" providerId="ADAL" clId="{8C339612-403A-4FD2-9FA5-C1E4B5FFB806}" dt="2024-05-24T09:02:44.536" v="340"/>
        <pc:sldMkLst>
          <pc:docMk/>
          <pc:sldMk cId="3719068527" sldId="301"/>
        </pc:sldMkLst>
        <pc:spChg chg="del">
          <ac:chgData name="Rebeca Maria Staicu Berceanu" userId="8c489896-6b9d-48a6-aba3-c9a118f453a5" providerId="ADAL" clId="{8C339612-403A-4FD2-9FA5-C1E4B5FFB806}" dt="2024-05-24T09:02:04.041" v="325" actId="478"/>
          <ac:spMkLst>
            <pc:docMk/>
            <pc:sldMk cId="3719068527" sldId="301"/>
            <ac:spMk id="2" creationId="{FD8BE9A1-6C8C-64D9-7436-80E23EC24D7E}"/>
          </ac:spMkLst>
        </pc:spChg>
        <pc:spChg chg="mod">
          <ac:chgData name="Rebeca Maria Staicu Berceanu" userId="8c489896-6b9d-48a6-aba3-c9a118f453a5" providerId="ADAL" clId="{8C339612-403A-4FD2-9FA5-C1E4B5FFB806}" dt="2024-05-22T09:24:14.537" v="254" actId="207"/>
          <ac:spMkLst>
            <pc:docMk/>
            <pc:sldMk cId="3719068527" sldId="301"/>
            <ac:spMk id="3" creationId="{631E18EB-2348-8A36-B584-CBCDB94DAA7F}"/>
          </ac:spMkLst>
        </pc:spChg>
        <pc:spChg chg="mod">
          <ac:chgData name="Rebeca Maria Staicu Berceanu" userId="8c489896-6b9d-48a6-aba3-c9a118f453a5" providerId="ADAL" clId="{8C339612-403A-4FD2-9FA5-C1E4B5FFB806}" dt="2024-05-24T09:02:11.723" v="329" actId="1076"/>
          <ac:spMkLst>
            <pc:docMk/>
            <pc:sldMk cId="3719068527" sldId="301"/>
            <ac:spMk id="4" creationId="{03ABCE9E-E405-C74D-456B-FFE934FCBFF1}"/>
          </ac:spMkLst>
        </pc:spChg>
        <pc:spChg chg="add del mod">
          <ac:chgData name="Rebeca Maria Staicu Berceanu" userId="8c489896-6b9d-48a6-aba3-c9a118f453a5" providerId="ADAL" clId="{8C339612-403A-4FD2-9FA5-C1E4B5FFB806}" dt="2024-05-22T09:24:05.006" v="253" actId="207"/>
          <ac:spMkLst>
            <pc:docMk/>
            <pc:sldMk cId="3719068527" sldId="301"/>
            <ac:spMk id="5" creationId="{602C9770-7AD0-C5DE-4232-88BB72CA3D9A}"/>
          </ac:spMkLst>
        </pc:spChg>
        <pc:spChg chg="add mod">
          <ac:chgData name="Rebeca Maria Staicu Berceanu" userId="8c489896-6b9d-48a6-aba3-c9a118f453a5" providerId="ADAL" clId="{8C339612-403A-4FD2-9FA5-C1E4B5FFB806}" dt="2024-05-24T09:02:06.222" v="326"/>
          <ac:spMkLst>
            <pc:docMk/>
            <pc:sldMk cId="3719068527" sldId="301"/>
            <ac:spMk id="8" creationId="{16DC3F39-4CB6-D659-10E5-2DBA4BD9FA0A}"/>
          </ac:spMkLst>
        </pc:spChg>
        <pc:spChg chg="add mod">
          <ac:chgData name="Rebeca Maria Staicu Berceanu" userId="8c489896-6b9d-48a6-aba3-c9a118f453a5" providerId="ADAL" clId="{8C339612-403A-4FD2-9FA5-C1E4B5FFB806}" dt="2024-05-24T09:02:06.246" v="327"/>
          <ac:spMkLst>
            <pc:docMk/>
            <pc:sldMk cId="3719068527" sldId="301"/>
            <ac:spMk id="9" creationId="{1FD90791-A03A-9B0E-09D2-9E90470A2FCD}"/>
          </ac:spMkLst>
        </pc:spChg>
        <pc:graphicFrameChg chg="del mod">
          <ac:chgData name="Rebeca Maria Staicu Berceanu" userId="8c489896-6b9d-48a6-aba3-c9a118f453a5" providerId="ADAL" clId="{8C339612-403A-4FD2-9FA5-C1E4B5FFB806}" dt="2024-05-24T09:02:14.123" v="330" actId="478"/>
          <ac:graphicFrameMkLst>
            <pc:docMk/>
            <pc:sldMk cId="3719068527" sldId="301"/>
            <ac:graphicFrameMk id="6" creationId="{517118E2-C47E-9BBD-A366-0847563F6FD0}"/>
          </ac:graphicFrameMkLst>
        </pc:graphicFrameChg>
        <pc:picChg chg="add mod">
          <ac:chgData name="Rebeca Maria Staicu Berceanu" userId="8c489896-6b9d-48a6-aba3-c9a118f453a5" providerId="ADAL" clId="{8C339612-403A-4FD2-9FA5-C1E4B5FFB806}" dt="2024-05-24T09:02:17.615" v="331"/>
          <ac:picMkLst>
            <pc:docMk/>
            <pc:sldMk cId="3719068527" sldId="301"/>
            <ac:picMk id="10" creationId="{0D21DF76-8B46-DD95-1D00-8F58B5DF422B}"/>
          </ac:picMkLst>
        </pc:picChg>
      </pc:sldChg>
      <pc:sldChg chg="modSp add mod modTransition">
        <pc:chgData name="Rebeca Maria Staicu Berceanu" userId="8c489896-6b9d-48a6-aba3-c9a118f453a5" providerId="ADAL" clId="{8C339612-403A-4FD2-9FA5-C1E4B5FFB806}" dt="2024-05-24T09:02:41.088" v="335"/>
        <pc:sldMkLst>
          <pc:docMk/>
          <pc:sldMk cId="3920649295" sldId="302"/>
        </pc:sldMkLst>
        <pc:spChg chg="mod">
          <ac:chgData name="Rebeca Maria Staicu Berceanu" userId="8c489896-6b9d-48a6-aba3-c9a118f453a5" providerId="ADAL" clId="{8C339612-403A-4FD2-9FA5-C1E4B5FFB806}" dt="2024-05-24T08:58:12.293" v="299" actId="20577"/>
          <ac:spMkLst>
            <pc:docMk/>
            <pc:sldMk cId="3920649295" sldId="302"/>
            <ac:spMk id="2" creationId="{FD8BE9A1-6C8C-64D9-7436-80E23EC24D7E}"/>
          </ac:spMkLst>
        </pc:spChg>
      </pc:sldChg>
      <pc:sldChg chg="addSp delSp modSp add mod modTransition">
        <pc:chgData name="Rebeca Maria Staicu Berceanu" userId="8c489896-6b9d-48a6-aba3-c9a118f453a5" providerId="ADAL" clId="{8C339612-403A-4FD2-9FA5-C1E4B5FFB806}" dt="2024-05-24T09:02:41.791" v="336"/>
        <pc:sldMkLst>
          <pc:docMk/>
          <pc:sldMk cId="2489098266" sldId="303"/>
        </pc:sldMkLst>
        <pc:spChg chg="del mod">
          <ac:chgData name="Rebeca Maria Staicu Berceanu" userId="8c489896-6b9d-48a6-aba3-c9a118f453a5" providerId="ADAL" clId="{8C339612-403A-4FD2-9FA5-C1E4B5FFB806}" dt="2024-05-24T08:59:45.465" v="311" actId="478"/>
          <ac:spMkLst>
            <pc:docMk/>
            <pc:sldMk cId="2489098266" sldId="303"/>
            <ac:spMk id="2" creationId="{FD8BE9A1-6C8C-64D9-7436-80E23EC24D7E}"/>
          </ac:spMkLst>
        </pc:spChg>
        <pc:spChg chg="del">
          <ac:chgData name="Rebeca Maria Staicu Berceanu" userId="8c489896-6b9d-48a6-aba3-c9a118f453a5" providerId="ADAL" clId="{8C339612-403A-4FD2-9FA5-C1E4B5FFB806}" dt="2024-05-24T08:59:53.243" v="313" actId="478"/>
          <ac:spMkLst>
            <pc:docMk/>
            <pc:sldMk cId="2489098266" sldId="303"/>
            <ac:spMk id="4" creationId="{03ABCE9E-E405-C74D-456B-FFE934FCBFF1}"/>
          </ac:spMkLst>
        </pc:spChg>
        <pc:spChg chg="add mod">
          <ac:chgData name="Rebeca Maria Staicu Berceanu" userId="8c489896-6b9d-48a6-aba3-c9a118f453a5" providerId="ADAL" clId="{8C339612-403A-4FD2-9FA5-C1E4B5FFB806}" dt="2024-05-24T08:59:49.556" v="312"/>
          <ac:spMkLst>
            <pc:docMk/>
            <pc:sldMk cId="2489098266" sldId="303"/>
            <ac:spMk id="6" creationId="{9195AF65-CADB-718A-FD7A-405374CA0CB6}"/>
          </ac:spMkLst>
        </pc:spChg>
        <pc:picChg chg="add mod">
          <ac:chgData name="Rebeca Maria Staicu Berceanu" userId="8c489896-6b9d-48a6-aba3-c9a118f453a5" providerId="ADAL" clId="{8C339612-403A-4FD2-9FA5-C1E4B5FFB806}" dt="2024-05-24T08:59:26.208" v="305"/>
          <ac:picMkLst>
            <pc:docMk/>
            <pc:sldMk cId="2489098266" sldId="303"/>
            <ac:picMk id="5" creationId="{C7E12F5B-B855-3E0A-55C9-24F62701BE6F}"/>
          </ac:picMkLst>
        </pc:picChg>
      </pc:sldChg>
    </pc:docChg>
  </pc:docChgLst>
  <pc:docChgLst>
    <pc:chgData name="Rebeca Maria Staicu Berceanu" userId="8c489896-6b9d-48a6-aba3-c9a118f453a5" providerId="ADAL" clId="{006F64A7-04B5-4BB7-8AF2-8AA519DECF73}"/>
    <pc:docChg chg="custSel modSld">
      <pc:chgData name="Rebeca Maria Staicu Berceanu" userId="8c489896-6b9d-48a6-aba3-c9a118f453a5" providerId="ADAL" clId="{006F64A7-04B5-4BB7-8AF2-8AA519DECF73}" dt="2024-05-24T09:30:42.864" v="3"/>
      <pc:docMkLst>
        <pc:docMk/>
      </pc:docMkLst>
      <pc:sldChg chg="addSp delSp modSp mod">
        <pc:chgData name="Rebeca Maria Staicu Berceanu" userId="8c489896-6b9d-48a6-aba3-c9a118f453a5" providerId="ADAL" clId="{006F64A7-04B5-4BB7-8AF2-8AA519DECF73}" dt="2024-05-24T09:30:42.864" v="3"/>
        <pc:sldMkLst>
          <pc:docMk/>
          <pc:sldMk cId="3719068527" sldId="301"/>
        </pc:sldMkLst>
        <pc:picChg chg="add mod">
          <ac:chgData name="Rebeca Maria Staicu Berceanu" userId="8c489896-6b9d-48a6-aba3-c9a118f453a5" providerId="ADAL" clId="{006F64A7-04B5-4BB7-8AF2-8AA519DECF73}" dt="2024-05-24T09:30:42.864" v="3"/>
          <ac:picMkLst>
            <pc:docMk/>
            <pc:sldMk cId="3719068527" sldId="301"/>
            <ac:picMk id="6" creationId="{5601D458-CD13-0A01-EF7D-C890100FEB68}"/>
          </ac:picMkLst>
        </pc:picChg>
        <pc:picChg chg="del">
          <ac:chgData name="Rebeca Maria Staicu Berceanu" userId="8c489896-6b9d-48a6-aba3-c9a118f453a5" providerId="ADAL" clId="{006F64A7-04B5-4BB7-8AF2-8AA519DECF73}" dt="2024-05-24T09:30:42.632" v="2" actId="478"/>
          <ac:picMkLst>
            <pc:docMk/>
            <pc:sldMk cId="3719068527" sldId="301"/>
            <ac:picMk id="10" creationId="{0D21DF76-8B46-DD95-1D00-8F58B5DF422B}"/>
          </ac:picMkLst>
        </pc:picChg>
      </pc:sldChg>
      <pc:sldChg chg="addSp delSp modSp mod">
        <pc:chgData name="Rebeca Maria Staicu Berceanu" userId="8c489896-6b9d-48a6-aba3-c9a118f453a5" providerId="ADAL" clId="{006F64A7-04B5-4BB7-8AF2-8AA519DECF73}" dt="2024-05-24T09:30:38.912" v="1"/>
        <pc:sldMkLst>
          <pc:docMk/>
          <pc:sldMk cId="2489098266" sldId="303"/>
        </pc:sldMkLst>
        <pc:picChg chg="add mod">
          <ac:chgData name="Rebeca Maria Staicu Berceanu" userId="8c489896-6b9d-48a6-aba3-c9a118f453a5" providerId="ADAL" clId="{006F64A7-04B5-4BB7-8AF2-8AA519DECF73}" dt="2024-05-24T09:30:38.912" v="1"/>
          <ac:picMkLst>
            <pc:docMk/>
            <pc:sldMk cId="2489098266" sldId="303"/>
            <ac:picMk id="4" creationId="{2EC7EEDF-BD03-6772-D784-D8EBA5CE9BAA}"/>
          </ac:picMkLst>
        </pc:picChg>
        <pc:picChg chg="del">
          <ac:chgData name="Rebeca Maria Staicu Berceanu" userId="8c489896-6b9d-48a6-aba3-c9a118f453a5" providerId="ADAL" clId="{006F64A7-04B5-4BB7-8AF2-8AA519DECF73}" dt="2024-05-24T09:30:38.601" v="0" actId="478"/>
          <ac:picMkLst>
            <pc:docMk/>
            <pc:sldMk cId="2489098266" sldId="303"/>
            <ac:picMk id="5" creationId="{C7E12F5B-B855-3E0A-55C9-24F62701BE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46EB-7ED4-4E81-B5A8-CAAE973A36B1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0EC8-6B12-4D72-B689-D1B018B569F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518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8980-06ED-5F45-BC66-4D07F267F9B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77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567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091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26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16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133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35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389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705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4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815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42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FD2C-81BE-434C-A612-12BDB52A82EF}" type="datetimeFigureOut">
              <a:rPr lang="ca-ES" smtClean="0"/>
              <a:t>27/11/2024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 descr="Número de diapositiva">
            <a:extLst>
              <a:ext uri="{FF2B5EF4-FFF2-40B4-BE49-F238E27FC236}">
                <a16:creationId xmlns:a16="http://schemas.microsoft.com/office/drawing/2014/main" id="{051C92F0-6A79-2012-60E9-7C43D6B6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3" descr="Diapositiva de portada">
            <a:extLst>
              <a:ext uri="{FF2B5EF4-FFF2-40B4-BE49-F238E27FC236}">
                <a16:creationId xmlns:a16="http://schemas.microsoft.com/office/drawing/2014/main" id="{EC66EC5A-9679-288C-D8B5-6D9E7DE49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23" y="-649385"/>
            <a:ext cx="220488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Portada</a:t>
            </a:r>
          </a:p>
        </p:txBody>
      </p:sp>
      <p:sp>
        <p:nvSpPr>
          <p:cNvPr id="8" name="CuadroTexto 7" descr="Títol presentació">
            <a:extLst>
              <a:ext uri="{FF2B5EF4-FFF2-40B4-BE49-F238E27FC236}">
                <a16:creationId xmlns:a16="http://schemas.microsoft.com/office/drawing/2014/main" id="{CF7D5517-1D4F-075B-4DBC-AC43531D39B2}"/>
              </a:ext>
            </a:extLst>
          </p:cNvPr>
          <p:cNvSpPr txBox="1"/>
          <p:nvPr/>
        </p:nvSpPr>
        <p:spPr>
          <a:xfrm>
            <a:off x="870325" y="2018416"/>
            <a:ext cx="563818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600" b="1" dirty="0">
                <a:solidFill>
                  <a:schemeClr val="bg1"/>
                </a:solidFill>
                <a:latin typeface="Arial"/>
                <a:cs typeface="Arial"/>
              </a:rPr>
              <a:t>Títol presentació</a:t>
            </a:r>
          </a:p>
        </p:txBody>
      </p:sp>
      <p:sp>
        <p:nvSpPr>
          <p:cNvPr id="9" name="CuadroTexto 8" descr="Subtítol">
            <a:extLst>
              <a:ext uri="{FF2B5EF4-FFF2-40B4-BE49-F238E27FC236}">
                <a16:creationId xmlns:a16="http://schemas.microsoft.com/office/drawing/2014/main" id="{9E823AF2-CC26-CF41-A477-6B4193B529FF}"/>
              </a:ext>
            </a:extLst>
          </p:cNvPr>
          <p:cNvSpPr txBox="1"/>
          <p:nvPr/>
        </p:nvSpPr>
        <p:spPr>
          <a:xfrm>
            <a:off x="876917" y="2534112"/>
            <a:ext cx="5424237" cy="3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1950" dirty="0">
                <a:solidFill>
                  <a:schemeClr val="bg1"/>
                </a:solidFill>
                <a:latin typeface="Arial"/>
                <a:cs typeface="Arial"/>
              </a:rPr>
              <a:t>Subtítol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C7A7A278-F69C-4FAC-64D5-41DFC97B2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 descr="Número de diapositiva">
            <a:extLst>
              <a:ext uri="{FF2B5EF4-FFF2-40B4-BE49-F238E27FC236}">
                <a16:creationId xmlns:a16="http://schemas.microsoft.com/office/drawing/2014/main" id="{04C15414-19CD-EA8E-31B3-86B22B83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3" descr="Diapositiva amb imatge vertical">
            <a:extLst>
              <a:ext uri="{FF2B5EF4-FFF2-40B4-BE49-F238E27FC236}">
                <a16:creationId xmlns:a16="http://schemas.microsoft.com/office/drawing/2014/main" id="{7EA2AF01-B640-16FF-F681-8E9AB6888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646662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imatge vertical</a:t>
            </a:r>
          </a:p>
        </p:txBody>
      </p:sp>
      <p:sp>
        <p:nvSpPr>
          <p:cNvPr id="9" name="CuadroTexto 2" descr="Exemple de títol llarg&#10;">
            <a:extLst>
              <a:ext uri="{FF2B5EF4-FFF2-40B4-BE49-F238E27FC236}">
                <a16:creationId xmlns:a16="http://schemas.microsoft.com/office/drawing/2014/main" id="{7B3388E3-6B1A-1830-46E9-E6F3D7660D08}"/>
              </a:ext>
            </a:extLst>
          </p:cNvPr>
          <p:cNvSpPr txBox="1"/>
          <p:nvPr/>
        </p:nvSpPr>
        <p:spPr>
          <a:xfrm>
            <a:off x="864101" y="1015730"/>
            <a:ext cx="5452512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ca-ES" sz="2250" b="1" dirty="0">
                <a:solidFill>
                  <a:srgbClr val="008539"/>
                </a:solidFill>
                <a:latin typeface="Arial"/>
                <a:cs typeface="Arial"/>
              </a:rPr>
              <a:t>Exemple de títol llarg</a:t>
            </a:r>
          </a:p>
        </p:txBody>
      </p:sp>
      <p:sp>
        <p:nvSpPr>
          <p:cNvPr id="19" name="CuadroTexto 3" descr="Subtítol&#10;">
            <a:extLst>
              <a:ext uri="{FF2B5EF4-FFF2-40B4-BE49-F238E27FC236}">
                <a16:creationId xmlns:a16="http://schemas.microsoft.com/office/drawing/2014/main" id="{313325AA-BC63-35F0-EFAE-F0500B0CF69C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sp>
        <p:nvSpPr>
          <p:cNvPr id="8" name="CuadroTexto 1" descr="Text, contingut de la diapositiva">
            <a:extLst>
              <a:ext uri="{FF2B5EF4-FFF2-40B4-BE49-F238E27FC236}">
                <a16:creationId xmlns:a16="http://schemas.microsoft.com/office/drawing/2014/main" id="{6D90B550-BC9C-990E-B409-63752E19A155}"/>
              </a:ext>
            </a:extLst>
          </p:cNvPr>
          <p:cNvSpPr txBox="1"/>
          <p:nvPr/>
        </p:nvSpPr>
        <p:spPr>
          <a:xfrm>
            <a:off x="869748" y="1715387"/>
            <a:ext cx="313993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8539"/>
              </a:buClr>
              <a:defRPr/>
            </a:pP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Lorem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ipsum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dolor sit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amet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consectetur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adipiscing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elit.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Phasellus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ornare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sem et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luctus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posuere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Suspendisse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luctus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massa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quis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velit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5" name="Imagen 26" descr="Imatge d'exemple">
            <a:extLst>
              <a:ext uri="{FF2B5EF4-FFF2-40B4-BE49-F238E27FC236}">
                <a16:creationId xmlns:a16="http://schemas.microsoft.com/office/drawing/2014/main" id="{90618685-DDA4-8190-F596-E52FE0C45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24961" r="35842" b="10153"/>
          <a:stretch/>
        </p:blipFill>
        <p:spPr>
          <a:xfrm>
            <a:off x="4502486" y="1113235"/>
            <a:ext cx="1814127" cy="2291291"/>
          </a:xfrm>
          <a:prstGeom prst="rect">
            <a:avLst/>
          </a:prstGeom>
        </p:spPr>
      </p:pic>
      <p:sp>
        <p:nvSpPr>
          <p:cNvPr id="6" name="CuadroTexto 8" descr="Peu de foto de la imatge d'exemple">
            <a:extLst>
              <a:ext uri="{FF2B5EF4-FFF2-40B4-BE49-F238E27FC236}">
                <a16:creationId xmlns:a16="http://schemas.microsoft.com/office/drawing/2014/main" id="{E0B42A49-5616-72D5-F023-5C38E3CA2845}"/>
              </a:ext>
            </a:extLst>
          </p:cNvPr>
          <p:cNvSpPr txBox="1"/>
          <p:nvPr/>
        </p:nvSpPr>
        <p:spPr>
          <a:xfrm>
            <a:off x="4424858" y="3412528"/>
            <a:ext cx="1911648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75"/>
              </a:lnSpc>
              <a:buClr>
                <a:srgbClr val="008539"/>
              </a:buClr>
            </a:pPr>
            <a:r>
              <a:rPr lang="ca-ES" sz="1200" dirty="0" err="1">
                <a:latin typeface="Arial"/>
                <a:cs typeface="Arial"/>
              </a:rPr>
              <a:t>Lorem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ipsum</a:t>
            </a:r>
            <a:r>
              <a:rPr lang="ca-ES" sz="1200" dirty="0">
                <a:latin typeface="Arial"/>
                <a:cs typeface="Arial"/>
              </a:rPr>
              <a:t> dolor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FA856CDD-713B-13FD-89C6-0B29806C7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3" descr="Número de diapositiva">
            <a:extLst>
              <a:ext uri="{FF2B5EF4-FFF2-40B4-BE49-F238E27FC236}">
                <a16:creationId xmlns:a16="http://schemas.microsoft.com/office/drawing/2014/main" id="{41B4AF75-7BED-7A2B-0ED8-3527C7BB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ítulo 3" descr="Col·lecció d'imatges d'estudiants de la UAB que podeu inserir a les vostres presentacions.">
            <a:extLst>
              <a:ext uri="{FF2B5EF4-FFF2-40B4-BE49-F238E27FC236}">
                <a16:creationId xmlns:a16="http://schemas.microsoft.com/office/drawing/2014/main" id="{C112B9C9-25BF-F2E7-D3D3-06D9292E8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7739242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Col·lecció d’imatges d’estudiants de la UAB</a:t>
            </a:r>
          </a:p>
        </p:txBody>
      </p:sp>
      <p:pic>
        <p:nvPicPr>
          <p:cNvPr id="12" name="Imagen 11" descr="Estudiants a l'entrada de la Facultat de Veterinàr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14133" r="-31875" b="-14215"/>
          <a:stretch/>
        </p:blipFill>
        <p:spPr>
          <a:xfrm>
            <a:off x="2" y="620172"/>
            <a:ext cx="3053129" cy="1750225"/>
          </a:xfrm>
          <a:prstGeom prst="rect">
            <a:avLst/>
          </a:prstGeom>
        </p:spPr>
      </p:pic>
      <p:pic>
        <p:nvPicPr>
          <p:cNvPr id="13" name="Imagen 12" descr="Estudiants a l'entrada de la Facultat de Veterinàri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6127"/>
          <a:stretch/>
        </p:blipFill>
        <p:spPr>
          <a:xfrm>
            <a:off x="2287951" y="620175"/>
            <a:ext cx="2333840" cy="1290600"/>
          </a:xfrm>
          <a:prstGeom prst="rect">
            <a:avLst/>
          </a:prstGeom>
        </p:spPr>
      </p:pic>
      <p:pic>
        <p:nvPicPr>
          <p:cNvPr id="16" name="Imagen 15" descr="Estudiants a l'entrada de la Facultat de Veterinàri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-16983"/>
          <a:stretch/>
        </p:blipFill>
        <p:spPr>
          <a:xfrm>
            <a:off x="4569169" y="620175"/>
            <a:ext cx="2333840" cy="1748790"/>
          </a:xfrm>
          <a:prstGeom prst="rect">
            <a:avLst/>
          </a:prstGeom>
        </p:spPr>
      </p:pic>
      <p:pic>
        <p:nvPicPr>
          <p:cNvPr id="17" name="Imagen 16" descr="Estudiants amb les taules exteriors del Bar de Filosofia i Lletre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22827" r="2826" b="-22827"/>
          <a:stretch/>
        </p:blipFill>
        <p:spPr>
          <a:xfrm>
            <a:off x="0" y="1906538"/>
            <a:ext cx="2289600" cy="1791622"/>
          </a:xfrm>
          <a:prstGeom prst="rect">
            <a:avLst/>
          </a:prstGeom>
        </p:spPr>
      </p:pic>
      <p:pic>
        <p:nvPicPr>
          <p:cNvPr id="18" name="Imagen 17" descr="Estudiants asseguts a l'escala de colors de la Plaça Cívica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1709" r="11773" b="12755"/>
          <a:stretch/>
        </p:blipFill>
        <p:spPr>
          <a:xfrm>
            <a:off x="2284201" y="1907381"/>
            <a:ext cx="2300609" cy="1304100"/>
          </a:xfrm>
          <a:prstGeom prst="rect">
            <a:avLst/>
          </a:prstGeom>
        </p:spPr>
      </p:pic>
      <p:pic>
        <p:nvPicPr>
          <p:cNvPr id="20" name="Imagen 19" descr="Estudiants asseguts amb la Biblioteca d'Humanitats de fon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b="3122"/>
          <a:stretch/>
        </p:blipFill>
        <p:spPr>
          <a:xfrm>
            <a:off x="4569172" y="1905001"/>
            <a:ext cx="2288078" cy="1306800"/>
          </a:xfrm>
          <a:prstGeom prst="rect">
            <a:avLst/>
          </a:prstGeom>
        </p:spPr>
      </p:pic>
      <p:pic>
        <p:nvPicPr>
          <p:cNvPr id="21" name="Imagen 20" descr="Estudiants a la Facultat de Veterinària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b="36"/>
          <a:stretch/>
        </p:blipFill>
        <p:spPr>
          <a:xfrm>
            <a:off x="4" y="3211116"/>
            <a:ext cx="2288078" cy="1317600"/>
          </a:xfrm>
          <a:prstGeom prst="rect">
            <a:avLst/>
          </a:prstGeom>
        </p:spPr>
      </p:pic>
      <p:pic>
        <p:nvPicPr>
          <p:cNvPr id="22" name="Imagen 21" descr="Estudiants asseguts amb la Facultat de Traducció i d'Interpretació de fon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18720" r="-1036" b="6239"/>
          <a:stretch/>
        </p:blipFill>
        <p:spPr>
          <a:xfrm>
            <a:off x="2286902" y="3207937"/>
            <a:ext cx="2309758" cy="1311257"/>
          </a:xfrm>
          <a:prstGeom prst="rect">
            <a:avLst/>
          </a:prstGeom>
        </p:spPr>
      </p:pic>
      <p:pic>
        <p:nvPicPr>
          <p:cNvPr id="27" name="Imagen 26" descr="Estudiants amb les columnes UAB de fons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1" b="-1560"/>
          <a:stretch/>
        </p:blipFill>
        <p:spPr>
          <a:xfrm>
            <a:off x="4569172" y="3207545"/>
            <a:ext cx="2288078" cy="13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3" descr="Número de diapositiva">
            <a:extLst>
              <a:ext uri="{FF2B5EF4-FFF2-40B4-BE49-F238E27FC236}">
                <a16:creationId xmlns:a16="http://schemas.microsoft.com/office/drawing/2014/main" id="{9755E4EA-08F1-DE30-A80C-40B48CD4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ítulo 3" descr="Contraportada">
            <a:extLst>
              <a:ext uri="{FF2B5EF4-FFF2-40B4-BE49-F238E27FC236}">
                <a16:creationId xmlns:a16="http://schemas.microsoft.com/office/drawing/2014/main" id="{F7DA3A93-00A7-F5C7-2317-C92C0EC96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646662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Contraportada</a:t>
            </a:r>
          </a:p>
        </p:txBody>
      </p:sp>
      <p:pic>
        <p:nvPicPr>
          <p:cNvPr id="4" name="Imagen 3" descr="Logotip de la UAB, Universitat Autònoma de Barcelona">
            <a:extLst>
              <a:ext uri="{FF2B5EF4-FFF2-40B4-BE49-F238E27FC236}">
                <a16:creationId xmlns:a16="http://schemas.microsoft.com/office/drawing/2014/main" id="{FCBBEDCA-53C1-B351-6C29-149E141FD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90" y="2107692"/>
            <a:ext cx="2420083" cy="9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52177-C504-E25B-1885-81A76E56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 descr="Número de diapositiva">
            <a:extLst>
              <a:ext uri="{FF2B5EF4-FFF2-40B4-BE49-F238E27FC236}">
                <a16:creationId xmlns:a16="http://schemas.microsoft.com/office/drawing/2014/main" id="{15CBDC0C-50C3-5870-6829-5FF9D977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3" descr="Diapositiva de portada">
            <a:extLst>
              <a:ext uri="{FF2B5EF4-FFF2-40B4-BE49-F238E27FC236}">
                <a16:creationId xmlns:a16="http://schemas.microsoft.com/office/drawing/2014/main" id="{A1AD1EA5-89D5-8D84-04CB-EA700B12C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23" y="-649385"/>
            <a:ext cx="220488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verd</a:t>
            </a:r>
          </a:p>
        </p:txBody>
      </p:sp>
    </p:spTree>
    <p:extLst>
      <p:ext uri="{BB962C8B-B14F-4D97-AF65-F5344CB8AC3E}">
        <p14:creationId xmlns:p14="http://schemas.microsoft.com/office/powerpoint/2010/main" val="8302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283BD-10BF-B2CB-FD7A-A017EBAB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 descr="Número de diapositiva">
            <a:extLst>
              <a:ext uri="{FF2B5EF4-FFF2-40B4-BE49-F238E27FC236}">
                <a16:creationId xmlns:a16="http://schemas.microsoft.com/office/drawing/2014/main" id="{5261A69E-351F-96DB-EB82-926A6CD0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3" descr="Diapositiva amb només text">
            <a:extLst>
              <a:ext uri="{FF2B5EF4-FFF2-40B4-BE49-F238E27FC236}">
                <a16:creationId xmlns:a16="http://schemas.microsoft.com/office/drawing/2014/main" id="{74659068-FFD8-6AFD-8768-93F1CF76D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4284"/>
            <a:ext cx="5337929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blanc/verd</a:t>
            </a:r>
          </a:p>
        </p:txBody>
      </p:sp>
    </p:spTree>
    <p:extLst>
      <p:ext uri="{BB962C8B-B14F-4D97-AF65-F5344CB8AC3E}">
        <p14:creationId xmlns:p14="http://schemas.microsoft.com/office/powerpoint/2010/main" val="374116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 descr="Número de diapositiva">
            <a:extLst>
              <a:ext uri="{FF2B5EF4-FFF2-40B4-BE49-F238E27FC236}">
                <a16:creationId xmlns:a16="http://schemas.microsoft.com/office/drawing/2014/main" id="{352085B7-754D-E5E3-4F2D-0B1FCCDF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3" descr="Diapositiva separadora d'apartat">
            <a:extLst>
              <a:ext uri="{FF2B5EF4-FFF2-40B4-BE49-F238E27FC236}">
                <a16:creationId xmlns:a16="http://schemas.microsoft.com/office/drawing/2014/main" id="{CF09AAC1-B595-F074-F41C-62B6D1500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035" y="-621103"/>
            <a:ext cx="3612823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Separador d’apartat</a:t>
            </a:r>
          </a:p>
        </p:txBody>
      </p:sp>
      <p:sp>
        <p:nvSpPr>
          <p:cNvPr id="8" name="CuadroTexto 7" descr="Número d'apartat">
            <a:extLst>
              <a:ext uri="{FF2B5EF4-FFF2-40B4-BE49-F238E27FC236}">
                <a16:creationId xmlns:a16="http://schemas.microsoft.com/office/drawing/2014/main" id="{CF7D5517-1D4F-075B-4DBC-AC43531D39B2}"/>
              </a:ext>
            </a:extLst>
          </p:cNvPr>
          <p:cNvSpPr txBox="1"/>
          <p:nvPr/>
        </p:nvSpPr>
        <p:spPr>
          <a:xfrm>
            <a:off x="835995" y="1602344"/>
            <a:ext cx="5638183" cy="13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9375" b="1" dirty="0">
                <a:solidFill>
                  <a:schemeClr val="bg1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9" name="CuadroTexto 8" descr="Exemple de subtítol&#10;">
            <a:extLst>
              <a:ext uri="{FF2B5EF4-FFF2-40B4-BE49-F238E27FC236}">
                <a16:creationId xmlns:a16="http://schemas.microsoft.com/office/drawing/2014/main" id="{9E823AF2-CC26-CF41-A477-6B4193B529FF}"/>
              </a:ext>
            </a:extLst>
          </p:cNvPr>
          <p:cNvSpPr txBox="1"/>
          <p:nvPr/>
        </p:nvSpPr>
        <p:spPr>
          <a:xfrm>
            <a:off x="867026" y="2731938"/>
            <a:ext cx="54242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50" dirty="0">
                <a:solidFill>
                  <a:schemeClr val="bg1"/>
                </a:solidFill>
                <a:latin typeface="Arial"/>
                <a:cs typeface="Arial"/>
              </a:rPr>
              <a:t>Exemple </a:t>
            </a:r>
          </a:p>
          <a:p>
            <a:r>
              <a:rPr lang="ca-ES" sz="1950" dirty="0">
                <a:solidFill>
                  <a:schemeClr val="bg1"/>
                </a:solidFill>
                <a:latin typeface="Arial"/>
                <a:cs typeface="Arial"/>
              </a:rPr>
              <a:t>de subtítol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7C78B6CD-D20D-23BC-BF44-2937EBF3D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 descr="Número de diapositiva">
            <a:extLst>
              <a:ext uri="{FF2B5EF4-FFF2-40B4-BE49-F238E27FC236}">
                <a16:creationId xmlns:a16="http://schemas.microsoft.com/office/drawing/2014/main" id="{ADBA4D15-2612-2D00-876B-1AAE6518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3" descr="Diapositiva amb contingut principal">
            <a:extLst>
              <a:ext uri="{FF2B5EF4-FFF2-40B4-BE49-F238E27FC236}">
                <a16:creationId xmlns:a16="http://schemas.microsoft.com/office/drawing/2014/main" id="{40040BB5-6F16-B74F-791F-903276259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035" y="-649384"/>
            <a:ext cx="3612823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Contingut principal</a:t>
            </a:r>
          </a:p>
        </p:txBody>
      </p:sp>
      <p:sp>
        <p:nvSpPr>
          <p:cNvPr id="9" name="CuadroTexto 8" descr="Paràgraf principal, idea, contingut, conclusió, etc.">
            <a:extLst>
              <a:ext uri="{FF2B5EF4-FFF2-40B4-BE49-F238E27FC236}">
                <a16:creationId xmlns:a16="http://schemas.microsoft.com/office/drawing/2014/main" id="{9E823AF2-CC26-CF41-A477-6B4193B529FF}"/>
              </a:ext>
            </a:extLst>
          </p:cNvPr>
          <p:cNvSpPr txBox="1"/>
          <p:nvPr/>
        </p:nvSpPr>
        <p:spPr>
          <a:xfrm>
            <a:off x="752728" y="1050404"/>
            <a:ext cx="577631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800" b="1">
                <a:solidFill>
                  <a:schemeClr val="bg1"/>
                </a:solidFill>
                <a:latin typeface="Arial"/>
                <a:cs typeface="Arial"/>
              </a:rPr>
              <a:t>Lorem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ipsum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dolor sit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amet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consectetur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adipiscing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elit.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Suspendisse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luctus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efficitur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sem,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sed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gravida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 sem </a:t>
            </a:r>
            <a:r>
              <a:rPr lang="ca-ES" sz="2800" b="1" dirty="0" err="1">
                <a:solidFill>
                  <a:schemeClr val="bg1"/>
                </a:solidFill>
                <a:latin typeface="Arial"/>
                <a:cs typeface="Arial"/>
              </a:rPr>
              <a:t>dignissim</a:t>
            </a: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E33DAA1C-DCFA-FA12-A956-37531C61E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 descr="Número de diapositiva">
            <a:extLst>
              <a:ext uri="{FF2B5EF4-FFF2-40B4-BE49-F238E27FC236}">
                <a16:creationId xmlns:a16="http://schemas.microsoft.com/office/drawing/2014/main" id="{E89DAF72-F9DA-F633-5348-DE4CB43C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3" descr="Diapositiva amb només text">
            <a:extLst>
              <a:ext uri="{FF2B5EF4-FFF2-40B4-BE49-F238E27FC236}">
                <a16:creationId xmlns:a16="http://schemas.microsoft.com/office/drawing/2014/main" id="{3C8A9FBA-51B0-1CF2-E183-0CADFD432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4284"/>
            <a:ext cx="5337929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només text</a:t>
            </a: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250" b="1" dirty="0">
                <a:solidFill>
                  <a:srgbClr val="2E8234"/>
                </a:solidFill>
                <a:latin typeface="Arial"/>
                <a:cs typeface="Arial"/>
              </a:rPr>
              <a:t>Exemple de títol</a:t>
            </a:r>
          </a:p>
        </p:txBody>
      </p:sp>
      <p:sp>
        <p:nvSpPr>
          <p:cNvPr id="4" name="CuadroTexto 3" descr="Subtítol&#10;">
            <a:extLst>
              <a:ext uri="{FF2B5EF4-FFF2-40B4-BE49-F238E27FC236}">
                <a16:creationId xmlns:a16="http://schemas.microsoft.com/office/drawing/2014/main" id="{03ABCE9E-E405-C74D-456B-FFE934FCBFF1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sp>
        <p:nvSpPr>
          <p:cNvPr id="2" name="CuadroTexto 1" descr="Text, contingut de la diapositiva">
            <a:extLst>
              <a:ext uri="{FF2B5EF4-FFF2-40B4-BE49-F238E27FC236}">
                <a16:creationId xmlns:a16="http://schemas.microsoft.com/office/drawing/2014/main" id="{FD8BE9A1-6C8C-64D9-7436-80E23EC24D7E}"/>
              </a:ext>
            </a:extLst>
          </p:cNvPr>
          <p:cNvSpPr txBox="1"/>
          <p:nvPr/>
        </p:nvSpPr>
        <p:spPr>
          <a:xfrm>
            <a:off x="869746" y="1689634"/>
            <a:ext cx="582723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Lorem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ipsum</a:t>
            </a:r>
            <a:r>
              <a:rPr lang="ca-ES" dirty="0">
                <a:latin typeface="Arial"/>
                <a:cs typeface="Arial"/>
              </a:rPr>
              <a:t> dolor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, </a:t>
            </a:r>
            <a:r>
              <a:rPr lang="ca-ES" dirty="0" err="1">
                <a:latin typeface="Arial"/>
                <a:cs typeface="Arial"/>
              </a:rPr>
              <a:t>consectetur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adipiscing</a:t>
            </a:r>
            <a:r>
              <a:rPr lang="ca-ES" dirty="0">
                <a:latin typeface="Arial"/>
                <a:cs typeface="Arial"/>
              </a:rPr>
              <a:t> elit. </a:t>
            </a:r>
          </a:p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Phasellus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ornare</a:t>
            </a:r>
            <a:r>
              <a:rPr lang="ca-ES" dirty="0">
                <a:latin typeface="Arial"/>
                <a:cs typeface="Arial"/>
              </a:rPr>
              <a:t> sem et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posuere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Suspendisse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massa </a:t>
            </a:r>
            <a:r>
              <a:rPr lang="ca-ES" dirty="0" err="1">
                <a:latin typeface="Arial"/>
                <a:cs typeface="Arial"/>
              </a:rPr>
              <a:t>quis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velit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commodo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tincidunt</a:t>
            </a:r>
            <a:r>
              <a:rPr lang="ca-ES" dirty="0">
                <a:latin typeface="Arial"/>
                <a:cs typeface="Arial"/>
              </a:rPr>
              <a:t> et </a:t>
            </a:r>
            <a:r>
              <a:rPr lang="ca-ES" dirty="0" err="1">
                <a:latin typeface="Arial"/>
                <a:cs typeface="Arial"/>
              </a:rPr>
              <a:t>augue</a:t>
            </a:r>
            <a:r>
              <a:rPr lang="ca-ES" dirty="0">
                <a:latin typeface="Arial"/>
                <a:cs typeface="Arial"/>
              </a:rPr>
              <a:t> et sem. pulvinar </a:t>
            </a:r>
            <a:r>
              <a:rPr lang="ca-ES" dirty="0" err="1">
                <a:latin typeface="Arial"/>
                <a:cs typeface="Arial"/>
              </a:rPr>
              <a:t>sollicitudin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nec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suscipit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nisl</a:t>
            </a:r>
            <a:r>
              <a:rPr lang="ca-ES" dirty="0">
                <a:latin typeface="Arial"/>
                <a:cs typeface="Arial"/>
              </a:rPr>
              <a:t>. Ut </a:t>
            </a:r>
            <a:r>
              <a:rPr lang="ca-ES" dirty="0" err="1">
                <a:latin typeface="Arial"/>
                <a:cs typeface="Arial"/>
              </a:rPr>
              <a:t>ac</a:t>
            </a:r>
            <a:r>
              <a:rPr lang="ca-ES" dirty="0">
                <a:latin typeface="Arial"/>
                <a:cs typeface="Arial"/>
              </a:rPr>
              <a:t> sem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nibh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Rhoncus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blandit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Nullam</a:t>
            </a:r>
            <a:r>
              <a:rPr lang="ca-ES" dirty="0">
                <a:latin typeface="Arial"/>
                <a:cs typeface="Arial"/>
              </a:rPr>
              <a:t>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placerat</a:t>
            </a:r>
            <a:r>
              <a:rPr lang="ca-ES" dirty="0">
                <a:latin typeface="Arial"/>
                <a:cs typeface="Arial"/>
              </a:rPr>
              <a:t>. </a:t>
            </a:r>
          </a:p>
        </p:txBody>
      </p:sp>
      <p:pic>
        <p:nvPicPr>
          <p:cNvPr id="5" name="Imagen 6" descr="Logotip de la UAB, Universitat Autònoma de Barcelona">
            <a:extLst>
              <a:ext uri="{FF2B5EF4-FFF2-40B4-BE49-F238E27FC236}">
                <a16:creationId xmlns:a16="http://schemas.microsoft.com/office/drawing/2014/main" id="{048BF50A-D92F-5E3E-D663-0D13B9106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3" descr="Número de diapositiva">
            <a:extLst>
              <a:ext uri="{FF2B5EF4-FFF2-40B4-BE49-F238E27FC236}">
                <a16:creationId xmlns:a16="http://schemas.microsoft.com/office/drawing/2014/main" id="{58A996A9-C819-EAD1-BD24-182B0A29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3" descr="Diapositiva amb llista de contingut">
            <a:extLst>
              <a:ext uri="{FF2B5EF4-FFF2-40B4-BE49-F238E27FC236}">
                <a16:creationId xmlns:a16="http://schemas.microsoft.com/office/drawing/2014/main" id="{7399B1B4-3E22-9182-D15F-2A901C24CF6B}"/>
              </a:ext>
            </a:extLst>
          </p:cNvPr>
          <p:cNvSpPr txBox="1">
            <a:spLocks/>
          </p:cNvSpPr>
          <p:nvPr/>
        </p:nvSpPr>
        <p:spPr>
          <a:xfrm>
            <a:off x="1159661" y="-632357"/>
            <a:ext cx="6466624" cy="54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llista de contingut</a:t>
            </a: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250" b="1" dirty="0">
                <a:solidFill>
                  <a:srgbClr val="2E8234"/>
                </a:solidFill>
                <a:latin typeface="Arial"/>
                <a:cs typeface="Arial"/>
              </a:rPr>
              <a:t>Exemple de títol</a:t>
            </a:r>
          </a:p>
        </p:txBody>
      </p:sp>
      <p:sp>
        <p:nvSpPr>
          <p:cNvPr id="4" name="CuadroTexto 3" descr="Subtítol&#10;">
            <a:extLst>
              <a:ext uri="{FF2B5EF4-FFF2-40B4-BE49-F238E27FC236}">
                <a16:creationId xmlns:a16="http://schemas.microsoft.com/office/drawing/2014/main" id="{03ABCE9E-E405-C74D-456B-FFE934FCBFF1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sp>
        <p:nvSpPr>
          <p:cNvPr id="2" name="CuadroTexto 1" descr="Text en una llista amb vinyetes">
            <a:extLst>
              <a:ext uri="{FF2B5EF4-FFF2-40B4-BE49-F238E27FC236}">
                <a16:creationId xmlns:a16="http://schemas.microsoft.com/office/drawing/2014/main" id="{FD8BE9A1-6C8C-64D9-7436-80E23EC24D7E}"/>
              </a:ext>
            </a:extLst>
          </p:cNvPr>
          <p:cNvSpPr txBox="1"/>
          <p:nvPr/>
        </p:nvSpPr>
        <p:spPr>
          <a:xfrm>
            <a:off x="738114" y="1620553"/>
            <a:ext cx="582723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>
              <a:lnSpc>
                <a:spcPct val="150000"/>
              </a:lnSpc>
              <a:buClr>
                <a:srgbClr val="008539"/>
              </a:buClr>
              <a:buFont typeface="Arial"/>
              <a:buChar char="•"/>
            </a:pPr>
            <a:r>
              <a:rPr lang="ca-ES" dirty="0" err="1">
                <a:latin typeface="Arial"/>
                <a:cs typeface="Arial"/>
              </a:rPr>
              <a:t>Lorem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ipsum</a:t>
            </a:r>
            <a:r>
              <a:rPr lang="ca-ES" dirty="0">
                <a:latin typeface="Arial"/>
                <a:cs typeface="Arial"/>
              </a:rPr>
              <a:t> dolor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, </a:t>
            </a:r>
            <a:r>
              <a:rPr lang="ca-ES" dirty="0" err="1">
                <a:latin typeface="Arial"/>
                <a:cs typeface="Arial"/>
              </a:rPr>
              <a:t>consectetur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adipiscing</a:t>
            </a:r>
            <a:r>
              <a:rPr lang="ca-ES" dirty="0">
                <a:latin typeface="Arial"/>
                <a:cs typeface="Arial"/>
              </a:rPr>
              <a:t>. </a:t>
            </a:r>
          </a:p>
          <a:p>
            <a:pPr marL="135731" indent="-135731">
              <a:lnSpc>
                <a:spcPct val="150000"/>
              </a:lnSpc>
              <a:buClr>
                <a:srgbClr val="008539"/>
              </a:buClr>
              <a:buFont typeface="Arial"/>
              <a:buChar char="•"/>
            </a:pPr>
            <a:r>
              <a:rPr lang="ca-ES" dirty="0" err="1">
                <a:latin typeface="Arial"/>
                <a:cs typeface="Arial"/>
              </a:rPr>
              <a:t>Phasellus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ornare</a:t>
            </a:r>
            <a:r>
              <a:rPr lang="ca-ES" dirty="0">
                <a:latin typeface="Arial"/>
                <a:cs typeface="Arial"/>
              </a:rPr>
              <a:t> sem et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posuere</a:t>
            </a:r>
            <a:r>
              <a:rPr lang="ca-ES" dirty="0">
                <a:latin typeface="Arial"/>
                <a:cs typeface="Arial"/>
              </a:rPr>
              <a:t>.</a:t>
            </a:r>
          </a:p>
          <a:p>
            <a:pPr marL="135731" indent="-135731">
              <a:lnSpc>
                <a:spcPct val="150000"/>
              </a:lnSpc>
              <a:buClr>
                <a:srgbClr val="008539"/>
              </a:buClr>
              <a:buFont typeface="Arial"/>
              <a:buChar char="•"/>
            </a:pPr>
            <a:r>
              <a:rPr lang="ca-ES" dirty="0">
                <a:latin typeface="Arial"/>
                <a:cs typeface="Arial"/>
              </a:rPr>
              <a:t>Massa </a:t>
            </a:r>
            <a:r>
              <a:rPr lang="ca-ES" dirty="0" err="1">
                <a:latin typeface="Arial"/>
                <a:cs typeface="Arial"/>
              </a:rPr>
              <a:t>quis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velit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commodo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tincidunt</a:t>
            </a:r>
            <a:r>
              <a:rPr lang="ca-ES" dirty="0">
                <a:latin typeface="Arial"/>
                <a:cs typeface="Arial"/>
              </a:rPr>
              <a:t> et </a:t>
            </a:r>
            <a:r>
              <a:rPr lang="ca-ES" dirty="0" err="1">
                <a:latin typeface="Arial"/>
                <a:cs typeface="Arial"/>
              </a:rPr>
              <a:t>augue</a:t>
            </a:r>
            <a:r>
              <a:rPr lang="ca-ES" dirty="0">
                <a:latin typeface="Arial"/>
                <a:cs typeface="Arial"/>
              </a:rPr>
              <a:t> et sem.</a:t>
            </a:r>
          </a:p>
          <a:p>
            <a:pPr marL="135731" indent="-135731">
              <a:lnSpc>
                <a:spcPct val="150000"/>
              </a:lnSpc>
              <a:buClr>
                <a:srgbClr val="008539"/>
              </a:buClr>
              <a:buFont typeface="Arial"/>
              <a:buChar char="•"/>
            </a:pPr>
            <a:r>
              <a:rPr lang="ca-ES" dirty="0">
                <a:latin typeface="Arial"/>
                <a:cs typeface="Arial"/>
              </a:rPr>
              <a:t>Pulvinar </a:t>
            </a:r>
            <a:r>
              <a:rPr lang="ca-ES" dirty="0" err="1">
                <a:latin typeface="Arial"/>
                <a:cs typeface="Arial"/>
              </a:rPr>
              <a:t>sollicitudin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nec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suscipit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nisl</a:t>
            </a:r>
            <a:r>
              <a:rPr lang="ca-ES" dirty="0">
                <a:latin typeface="Arial"/>
                <a:cs typeface="Arial"/>
              </a:rPr>
              <a:t>. Ut </a:t>
            </a:r>
            <a:r>
              <a:rPr lang="ca-ES" dirty="0" err="1">
                <a:latin typeface="Arial"/>
                <a:cs typeface="Arial"/>
              </a:rPr>
              <a:t>ac</a:t>
            </a:r>
            <a:r>
              <a:rPr lang="ca-ES" dirty="0">
                <a:latin typeface="Arial"/>
                <a:cs typeface="Arial"/>
              </a:rPr>
              <a:t> sem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nibh</a:t>
            </a:r>
            <a:r>
              <a:rPr lang="ca-ES" dirty="0">
                <a:latin typeface="Arial"/>
                <a:cs typeface="Arial"/>
              </a:rPr>
              <a:t>.</a:t>
            </a:r>
          </a:p>
          <a:p>
            <a:pPr marL="135731" indent="-135731">
              <a:lnSpc>
                <a:spcPct val="150000"/>
              </a:lnSpc>
              <a:buClr>
                <a:srgbClr val="008539"/>
              </a:buClr>
              <a:buFont typeface="Arial"/>
              <a:buChar char="•"/>
            </a:pPr>
            <a:r>
              <a:rPr lang="ca-ES" dirty="0" err="1">
                <a:latin typeface="Arial"/>
                <a:cs typeface="Arial"/>
              </a:rPr>
              <a:t>Rhoncus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blandit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Nullam</a:t>
            </a:r>
            <a:r>
              <a:rPr lang="ca-ES" dirty="0">
                <a:latin typeface="Arial"/>
                <a:cs typeface="Arial"/>
              </a:rPr>
              <a:t>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placerat</a:t>
            </a:r>
            <a:r>
              <a:rPr lang="ca-ES" dirty="0">
                <a:latin typeface="Arial"/>
                <a:cs typeface="Arial"/>
              </a:rPr>
              <a:t> lacus. </a:t>
            </a:r>
          </a:p>
        </p:txBody>
      </p:sp>
      <p:pic>
        <p:nvPicPr>
          <p:cNvPr id="5" name="Imagen 6" descr="Logotip de la UAB, Universitat Autònoma de Barcelona">
            <a:extLst>
              <a:ext uri="{FF2B5EF4-FFF2-40B4-BE49-F238E27FC236}">
                <a16:creationId xmlns:a16="http://schemas.microsoft.com/office/drawing/2014/main" id="{85B581A1-24F4-ECB0-C03E-E0F716375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 descr="Número de diapositiva">
            <a:extLst>
              <a:ext uri="{FF2B5EF4-FFF2-40B4-BE49-F238E27FC236}">
                <a16:creationId xmlns:a16="http://schemas.microsoft.com/office/drawing/2014/main" id="{A0833D9C-88C7-D1B9-4453-BC95D30D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3" descr="Diapositiva amb gràfic">
            <a:extLst>
              <a:ext uri="{FF2B5EF4-FFF2-40B4-BE49-F238E27FC236}">
                <a16:creationId xmlns:a16="http://schemas.microsoft.com/office/drawing/2014/main" id="{B0073792-495E-B160-11D6-21235D3C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646662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gràfic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C9770-7AD0-C5DE-4232-88BB72CA3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58000" cy="4273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ca-ES" sz="2250" b="1" dirty="0">
                <a:solidFill>
                  <a:srgbClr val="008539"/>
                </a:solidFill>
                <a:latin typeface="Arial"/>
                <a:cs typeface="Arial"/>
              </a:rPr>
              <a:t>Exemple de títol</a:t>
            </a:r>
          </a:p>
        </p:txBody>
      </p:sp>
      <p:sp>
        <p:nvSpPr>
          <p:cNvPr id="4" name="CuadroTexto 3" descr="Subtítol&#10;">
            <a:extLst>
              <a:ext uri="{FF2B5EF4-FFF2-40B4-BE49-F238E27FC236}">
                <a16:creationId xmlns:a16="http://schemas.microsoft.com/office/drawing/2014/main" id="{03ABCE9E-E405-C74D-456B-FFE934FCBFF1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pic>
        <p:nvPicPr>
          <p:cNvPr id="6" name="Imatge 5" descr="Gràfic d'exemple">
            <a:extLst>
              <a:ext uri="{FF2B5EF4-FFF2-40B4-BE49-F238E27FC236}">
                <a16:creationId xmlns:a16="http://schemas.microsoft.com/office/drawing/2014/main" id="{5601D458-CD13-0A01-EF7D-C890100FE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9" r="33298" b="20543"/>
          <a:stretch/>
        </p:blipFill>
        <p:spPr>
          <a:xfrm>
            <a:off x="4306807" y="1487507"/>
            <a:ext cx="1818085" cy="1797097"/>
          </a:xfrm>
          <a:prstGeom prst="rect">
            <a:avLst/>
          </a:prstGeom>
        </p:spPr>
      </p:pic>
      <p:sp>
        <p:nvSpPr>
          <p:cNvPr id="8" name="CuadroTexto 1" descr="Text, explicació del gràfic">
            <a:extLst>
              <a:ext uri="{FF2B5EF4-FFF2-40B4-BE49-F238E27FC236}">
                <a16:creationId xmlns:a16="http://schemas.microsoft.com/office/drawing/2014/main" id="{16DC3F39-4CB6-D659-10E5-2DBA4BD9FA0A}"/>
              </a:ext>
            </a:extLst>
          </p:cNvPr>
          <p:cNvSpPr txBox="1"/>
          <p:nvPr/>
        </p:nvSpPr>
        <p:spPr>
          <a:xfrm>
            <a:off x="873045" y="1715388"/>
            <a:ext cx="306655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Lorem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ipsum</a:t>
            </a:r>
            <a:r>
              <a:rPr lang="ca-ES" dirty="0">
                <a:latin typeface="Arial"/>
                <a:cs typeface="Arial"/>
              </a:rPr>
              <a:t> dolor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, </a:t>
            </a:r>
            <a:r>
              <a:rPr lang="ca-ES" dirty="0" err="1">
                <a:latin typeface="Arial"/>
                <a:cs typeface="Arial"/>
              </a:rPr>
              <a:t>consectetur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adipiscing</a:t>
            </a:r>
            <a:r>
              <a:rPr lang="ca-ES" dirty="0">
                <a:latin typeface="Arial"/>
                <a:cs typeface="Arial"/>
              </a:rPr>
              <a:t> elit. </a:t>
            </a:r>
            <a:r>
              <a:rPr lang="ca-ES" dirty="0" err="1">
                <a:latin typeface="Arial"/>
                <a:cs typeface="Arial"/>
              </a:rPr>
              <a:t>Phasellus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ornare</a:t>
            </a:r>
            <a:r>
              <a:rPr lang="ca-ES" dirty="0">
                <a:latin typeface="Arial"/>
                <a:cs typeface="Arial"/>
              </a:rPr>
              <a:t> sem et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posuere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Suspendisse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massa.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71A15220-87EC-4593-AB34-5DAA55F11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3" descr="Número de diapositiva">
            <a:extLst>
              <a:ext uri="{FF2B5EF4-FFF2-40B4-BE49-F238E27FC236}">
                <a16:creationId xmlns:a16="http://schemas.microsoft.com/office/drawing/2014/main" id="{8029CA74-135F-8915-A5F1-7726B34C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3" descr="Diapositiva amb gràfic i llista de text amb vinyetes">
            <a:extLst>
              <a:ext uri="{FF2B5EF4-FFF2-40B4-BE49-F238E27FC236}">
                <a16:creationId xmlns:a16="http://schemas.microsoft.com/office/drawing/2014/main" id="{22C2CDE4-A80B-9387-62FC-76E505A450E6}"/>
              </a:ext>
            </a:extLst>
          </p:cNvPr>
          <p:cNvSpPr txBox="1">
            <a:spLocks/>
          </p:cNvSpPr>
          <p:nvPr/>
        </p:nvSpPr>
        <p:spPr>
          <a:xfrm>
            <a:off x="1159661" y="-632357"/>
            <a:ext cx="6466624" cy="54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a-E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gràfic i llista</a:t>
            </a:r>
            <a:endParaRPr lang="ca-E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250" b="1" dirty="0">
                <a:solidFill>
                  <a:srgbClr val="2E8234"/>
                </a:solidFill>
                <a:latin typeface="Arial"/>
                <a:cs typeface="Arial"/>
              </a:rPr>
              <a:t>Exemple de títol</a:t>
            </a:r>
          </a:p>
        </p:txBody>
      </p:sp>
      <p:pic>
        <p:nvPicPr>
          <p:cNvPr id="4" name="Imatge 3" descr="Gràfic d'exemple">
            <a:extLst>
              <a:ext uri="{FF2B5EF4-FFF2-40B4-BE49-F238E27FC236}">
                <a16:creationId xmlns:a16="http://schemas.microsoft.com/office/drawing/2014/main" id="{2EC7EEDF-BD03-6772-D784-D8EBA5CE9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9" r="33298" b="20543"/>
          <a:stretch/>
        </p:blipFill>
        <p:spPr>
          <a:xfrm>
            <a:off x="4306807" y="1487507"/>
            <a:ext cx="1818085" cy="1797097"/>
          </a:xfrm>
          <a:prstGeom prst="rect">
            <a:avLst/>
          </a:prstGeom>
        </p:spPr>
      </p:pic>
      <p:sp>
        <p:nvSpPr>
          <p:cNvPr id="6" name="CuadroTexto 1" descr="Text en una llista amb vinyetes">
            <a:extLst>
              <a:ext uri="{FF2B5EF4-FFF2-40B4-BE49-F238E27FC236}">
                <a16:creationId xmlns:a16="http://schemas.microsoft.com/office/drawing/2014/main" id="{9195AF65-CADB-718A-FD7A-405374CA0CB6}"/>
              </a:ext>
            </a:extLst>
          </p:cNvPr>
          <p:cNvSpPr txBox="1"/>
          <p:nvPr/>
        </p:nvSpPr>
        <p:spPr>
          <a:xfrm>
            <a:off x="738113" y="1497300"/>
            <a:ext cx="4129161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8539"/>
              </a:buClr>
              <a:buFont typeface="Arial"/>
              <a:buChar char="•"/>
              <a:defRPr/>
            </a:pP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Lorem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ipsum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dolor sit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amet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consectetur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adipiscing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elit. </a:t>
            </a:r>
          </a:p>
          <a:p>
            <a:pPr marL="135731" indent="-13573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8539"/>
              </a:buClr>
              <a:buFont typeface="Arial"/>
              <a:buChar char="•"/>
              <a:defRPr/>
            </a:pP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Phasellus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ornare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sem et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luctus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posuere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35731" indent="-13573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8539"/>
              </a:buClr>
              <a:buFont typeface="Arial"/>
              <a:buChar char="•"/>
              <a:defRPr/>
            </a:pP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Massa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quis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velit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commodo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a-ES" dirty="0" err="1">
                <a:solidFill>
                  <a:prstClr val="black"/>
                </a:solidFill>
                <a:latin typeface="Arial"/>
                <a:cs typeface="Arial"/>
              </a:rPr>
              <a:t>tincidunt</a:t>
            </a:r>
            <a:r>
              <a:rPr lang="ca-ES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AF31A108-7F42-926E-1850-4BCC4145D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 descr="Número de diapositiva">
            <a:extLst>
              <a:ext uri="{FF2B5EF4-FFF2-40B4-BE49-F238E27FC236}">
                <a16:creationId xmlns:a16="http://schemas.microsoft.com/office/drawing/2014/main" id="{55CBF78F-7CC5-D904-4F4A-3B065BFB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3875" y="44299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3" descr="Diapositiva amb panel de dades numèriques">
            <a:extLst>
              <a:ext uri="{FF2B5EF4-FFF2-40B4-BE49-F238E27FC236}">
                <a16:creationId xmlns:a16="http://schemas.microsoft.com/office/drawing/2014/main" id="{AEEB5B2E-8A26-1BC3-D890-C4F415CF6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646662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dades numèriques</a:t>
            </a: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250" b="1" dirty="0">
                <a:solidFill>
                  <a:srgbClr val="2E8234"/>
                </a:solidFill>
                <a:latin typeface="Arial"/>
                <a:cs typeface="Arial"/>
              </a:rPr>
              <a:t>Exemple de títol</a:t>
            </a:r>
          </a:p>
        </p:txBody>
      </p:sp>
      <p:sp>
        <p:nvSpPr>
          <p:cNvPr id="4" name="CuadroTexto 3" descr="Subtítol&#10;">
            <a:extLst>
              <a:ext uri="{FF2B5EF4-FFF2-40B4-BE49-F238E27FC236}">
                <a16:creationId xmlns:a16="http://schemas.microsoft.com/office/drawing/2014/main" id="{03ABCE9E-E405-C74D-456B-FFE934FCBFF1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sp>
        <p:nvSpPr>
          <p:cNvPr id="5" name="CuadroTexto 4" descr="Text, contingut de la diapositiva">
            <a:extLst>
              <a:ext uri="{FF2B5EF4-FFF2-40B4-BE49-F238E27FC236}">
                <a16:creationId xmlns:a16="http://schemas.microsoft.com/office/drawing/2014/main" id="{D5636C8C-F38E-129A-BFB4-096C0267ECC7}"/>
              </a:ext>
            </a:extLst>
          </p:cNvPr>
          <p:cNvSpPr txBox="1"/>
          <p:nvPr/>
        </p:nvSpPr>
        <p:spPr>
          <a:xfrm>
            <a:off x="873043" y="1716475"/>
            <a:ext cx="605163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Lorem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ipsum</a:t>
            </a:r>
            <a:r>
              <a:rPr lang="ca-ES" dirty="0">
                <a:latin typeface="Arial"/>
                <a:cs typeface="Arial"/>
              </a:rPr>
              <a:t> dolor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, </a:t>
            </a:r>
            <a:r>
              <a:rPr lang="ca-ES" dirty="0" err="1">
                <a:latin typeface="Arial"/>
                <a:cs typeface="Arial"/>
              </a:rPr>
              <a:t>consectetur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adipiscing</a:t>
            </a:r>
            <a:r>
              <a:rPr lang="ca-ES" dirty="0">
                <a:latin typeface="Arial"/>
                <a:cs typeface="Arial"/>
              </a:rPr>
              <a:t> elit. </a:t>
            </a:r>
            <a:r>
              <a:rPr lang="ca-ES" dirty="0" err="1">
                <a:latin typeface="Arial"/>
                <a:cs typeface="Arial"/>
              </a:rPr>
              <a:t>Phasellus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ornare</a:t>
            </a:r>
            <a:r>
              <a:rPr lang="ca-ES" dirty="0">
                <a:latin typeface="Arial"/>
                <a:cs typeface="Arial"/>
              </a:rPr>
              <a:t> sem et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posuere</a:t>
            </a:r>
            <a:r>
              <a:rPr lang="ca-ES" dirty="0">
                <a:latin typeface="Arial"/>
                <a:cs typeface="Arial"/>
              </a:rPr>
              <a:t>. </a:t>
            </a:r>
            <a:r>
              <a:rPr lang="ca-ES" dirty="0" err="1">
                <a:latin typeface="Arial"/>
                <a:cs typeface="Arial"/>
              </a:rPr>
              <a:t>Suspendisse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massa </a:t>
            </a:r>
            <a:r>
              <a:rPr lang="ca-ES" dirty="0" err="1">
                <a:latin typeface="Arial"/>
                <a:cs typeface="Arial"/>
              </a:rPr>
              <a:t>quis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velit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commodo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tincidunt</a:t>
            </a:r>
            <a:r>
              <a:rPr lang="ca-ES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13" name="Agrupa 12" descr="Exemple de panel de dades numèriques">
            <a:extLst>
              <a:ext uri="{FF2B5EF4-FFF2-40B4-BE49-F238E27FC236}">
                <a16:creationId xmlns:a16="http://schemas.microsoft.com/office/drawing/2014/main" id="{E3779D63-1AF3-E1B5-7A20-A18257592132}"/>
              </a:ext>
            </a:extLst>
          </p:cNvPr>
          <p:cNvGrpSpPr/>
          <p:nvPr/>
        </p:nvGrpSpPr>
        <p:grpSpPr>
          <a:xfrm>
            <a:off x="972621" y="3143126"/>
            <a:ext cx="4172345" cy="790099"/>
            <a:chOff x="924996" y="2601314"/>
            <a:chExt cx="4172345" cy="790099"/>
          </a:xfrm>
        </p:grpSpPr>
        <p:pic>
          <p:nvPicPr>
            <p:cNvPr id="6" name="Imagen 5" descr="asd.png">
              <a:extLst>
                <a:ext uri="{FF2B5EF4-FFF2-40B4-BE49-F238E27FC236}">
                  <a16:creationId xmlns:a16="http://schemas.microsoft.com/office/drawing/2014/main" id="{1C6B0FB5-9CFE-B390-530A-0FE5D6415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734"/>
            <a:stretch/>
          </p:blipFill>
          <p:spPr>
            <a:xfrm>
              <a:off x="924996" y="2645502"/>
              <a:ext cx="522439" cy="69096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20B2E00-DD0A-8639-C667-D49EE86321B4}"/>
                </a:ext>
              </a:extLst>
            </p:cNvPr>
            <p:cNvSpPr txBox="1"/>
            <p:nvPr/>
          </p:nvSpPr>
          <p:spPr>
            <a:xfrm>
              <a:off x="1440838" y="2601314"/>
              <a:ext cx="824972" cy="41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950" b="1" dirty="0">
                  <a:latin typeface="Arial"/>
                  <a:cs typeface="Arial"/>
                </a:rPr>
                <a:t>145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95B3EC1-CCD2-A95F-D810-BB07EFC1A139}"/>
                </a:ext>
              </a:extLst>
            </p:cNvPr>
            <p:cNvSpPr txBox="1"/>
            <p:nvPr/>
          </p:nvSpPr>
          <p:spPr>
            <a:xfrm>
              <a:off x="2360734" y="2601314"/>
              <a:ext cx="824972" cy="41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950" b="1" dirty="0">
                  <a:latin typeface="Arial"/>
                  <a:cs typeface="Arial"/>
                </a:rPr>
                <a:t>193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069A673-001F-7EFA-A80C-E1542875BBD2}"/>
                </a:ext>
              </a:extLst>
            </p:cNvPr>
            <p:cNvSpPr txBox="1"/>
            <p:nvPr/>
          </p:nvSpPr>
          <p:spPr>
            <a:xfrm>
              <a:off x="3105190" y="2601314"/>
              <a:ext cx="643631" cy="41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950" b="1" dirty="0"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CEB4CF6-CEBA-5594-BE1C-E6E8D64BC88F}"/>
                </a:ext>
              </a:extLst>
            </p:cNvPr>
            <p:cNvSpPr txBox="1"/>
            <p:nvPr/>
          </p:nvSpPr>
          <p:spPr>
            <a:xfrm>
              <a:off x="3916281" y="2601314"/>
              <a:ext cx="1181060" cy="41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950" b="1" dirty="0">
                  <a:latin typeface="Arial"/>
                  <a:cs typeface="Arial"/>
                </a:rPr>
                <a:t>32.500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845398C-54F5-B0AD-3B36-2485F3104BFB}"/>
                </a:ext>
              </a:extLst>
            </p:cNvPr>
            <p:cNvSpPr txBox="1"/>
            <p:nvPr/>
          </p:nvSpPr>
          <p:spPr>
            <a:xfrm>
              <a:off x="1447435" y="2951458"/>
              <a:ext cx="788702" cy="33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60"/>
                </a:lnSpc>
                <a:buClr>
                  <a:srgbClr val="008539"/>
                </a:buClr>
              </a:pPr>
              <a:r>
                <a:rPr lang="ca-ES" sz="750" b="1" dirty="0" err="1">
                  <a:latin typeface="Arial"/>
                  <a:cs typeface="Arial"/>
                </a:rPr>
                <a:t>Times</a:t>
              </a:r>
              <a:r>
                <a:rPr lang="ca-ES" sz="750" b="1" dirty="0">
                  <a:latin typeface="Arial"/>
                  <a:cs typeface="Arial"/>
                </a:rPr>
                <a:t> </a:t>
              </a:r>
              <a:r>
                <a:rPr lang="ca-ES" sz="750" b="1" dirty="0" err="1">
                  <a:latin typeface="Arial"/>
                  <a:cs typeface="Arial"/>
                </a:rPr>
                <a:t>Higher</a:t>
              </a:r>
              <a:br>
                <a:rPr lang="ca-ES" sz="750" b="1" dirty="0">
                  <a:latin typeface="Arial"/>
                  <a:cs typeface="Arial"/>
                </a:rPr>
              </a:br>
              <a:r>
                <a:rPr lang="ca-ES" sz="750" b="1" dirty="0" err="1">
                  <a:latin typeface="Arial"/>
                  <a:cs typeface="Arial"/>
                </a:rPr>
                <a:t>Education</a:t>
              </a:r>
              <a:endParaRPr lang="ca-ES" sz="750" b="1" dirty="0">
                <a:latin typeface="Arial"/>
                <a:cs typeface="Arial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D0D7A55-4F1A-F9CE-FAB6-86108129DCD1}"/>
                </a:ext>
              </a:extLst>
            </p:cNvPr>
            <p:cNvSpPr txBox="1"/>
            <p:nvPr/>
          </p:nvSpPr>
          <p:spPr>
            <a:xfrm>
              <a:off x="2364033" y="2952831"/>
              <a:ext cx="78870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>
                  <a:latin typeface="Arial"/>
                  <a:cs typeface="Arial"/>
                </a:rPr>
                <a:t>QS </a:t>
              </a:r>
              <a:r>
                <a:rPr lang="ca-ES" sz="750" b="1" dirty="0" err="1">
                  <a:latin typeface="Arial"/>
                  <a:cs typeface="Arial"/>
                </a:rPr>
                <a:t>World</a:t>
              </a:r>
              <a:endParaRPr lang="ca-ES" sz="750" b="1" dirty="0">
                <a:latin typeface="Arial"/>
                <a:cs typeface="Arial"/>
              </a:endParaRPr>
            </a:p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>
                  <a:latin typeface="Arial"/>
                  <a:cs typeface="Arial"/>
                </a:rPr>
                <a:t>University</a:t>
              </a:r>
            </a:p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 err="1">
                  <a:latin typeface="Arial"/>
                  <a:cs typeface="Arial"/>
                </a:rPr>
                <a:t>Rankings</a:t>
              </a:r>
              <a:endParaRPr lang="ca-ES" sz="750" b="1" dirty="0">
                <a:latin typeface="Arial"/>
                <a:cs typeface="Arial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F509ED5-C2A1-B5B2-2472-33BA4FB9675D}"/>
                </a:ext>
              </a:extLst>
            </p:cNvPr>
            <p:cNvSpPr txBox="1"/>
            <p:nvPr/>
          </p:nvSpPr>
          <p:spPr>
            <a:xfrm>
              <a:off x="3115083" y="2952831"/>
              <a:ext cx="7887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>
                  <a:latin typeface="Arial"/>
                  <a:cs typeface="Arial"/>
                </a:rPr>
                <a:t>Facultats</a:t>
              </a:r>
              <a:br>
                <a:rPr lang="ca-ES" sz="750" b="1" dirty="0">
                  <a:latin typeface="Arial"/>
                  <a:cs typeface="Arial"/>
                </a:rPr>
              </a:br>
              <a:r>
                <a:rPr lang="ca-ES" sz="750" b="1" dirty="0">
                  <a:latin typeface="Arial"/>
                  <a:cs typeface="Arial"/>
                </a:rPr>
                <a:t>i escoles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AFAD7EC-7B09-FEC8-5124-C52E001E5BBF}"/>
                </a:ext>
              </a:extLst>
            </p:cNvPr>
            <p:cNvSpPr txBox="1"/>
            <p:nvPr/>
          </p:nvSpPr>
          <p:spPr>
            <a:xfrm>
              <a:off x="3916283" y="2952831"/>
              <a:ext cx="97993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>
                  <a:latin typeface="Arial"/>
                  <a:cs typeface="Arial"/>
                </a:rPr>
                <a:t>Estudiants</a:t>
              </a:r>
            </a:p>
            <a:p>
              <a:pPr>
                <a:lnSpc>
                  <a:spcPts val="945"/>
                </a:lnSpc>
                <a:buClr>
                  <a:srgbClr val="008539"/>
                </a:buClr>
              </a:pPr>
              <a:r>
                <a:rPr lang="ca-ES" sz="750" b="1" dirty="0">
                  <a:latin typeface="Arial"/>
                  <a:cs typeface="Arial"/>
                </a:rPr>
                <a:t>De grau, màster </a:t>
              </a:r>
              <a:br>
                <a:rPr lang="ca-ES" sz="750" b="1" dirty="0">
                  <a:latin typeface="Arial"/>
                  <a:cs typeface="Arial"/>
                </a:rPr>
              </a:br>
              <a:r>
                <a:rPr lang="ca-ES" sz="750" b="1" dirty="0">
                  <a:latin typeface="Arial"/>
                  <a:cs typeface="Arial"/>
                </a:rPr>
                <a:t>i postgrau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B951728-E03A-90FD-802D-DE433D7FECD1}"/>
                </a:ext>
              </a:extLst>
            </p:cNvPr>
            <p:cNvCxnSpPr/>
            <p:nvPr/>
          </p:nvCxnSpPr>
          <p:spPr>
            <a:xfrm>
              <a:off x="3844436" y="2710229"/>
              <a:ext cx="0" cy="504459"/>
            </a:xfrm>
            <a:prstGeom prst="line">
              <a:avLst/>
            </a:prstGeom>
            <a:ln>
              <a:solidFill>
                <a:srgbClr val="0085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14FD9E7-4B6A-AED5-C6BB-82CF3427C01B}"/>
                </a:ext>
              </a:extLst>
            </p:cNvPr>
            <p:cNvCxnSpPr/>
            <p:nvPr/>
          </p:nvCxnSpPr>
          <p:spPr>
            <a:xfrm>
              <a:off x="3036644" y="2710229"/>
              <a:ext cx="0" cy="504459"/>
            </a:xfrm>
            <a:prstGeom prst="line">
              <a:avLst/>
            </a:prstGeom>
            <a:ln>
              <a:solidFill>
                <a:srgbClr val="0085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A9ECC0CB-3C28-7B4D-37C1-5B46371BF512}"/>
                </a:ext>
              </a:extLst>
            </p:cNvPr>
            <p:cNvCxnSpPr/>
            <p:nvPr/>
          </p:nvCxnSpPr>
          <p:spPr>
            <a:xfrm>
              <a:off x="2281604" y="2710229"/>
              <a:ext cx="0" cy="504459"/>
            </a:xfrm>
            <a:prstGeom prst="line">
              <a:avLst/>
            </a:prstGeom>
            <a:ln>
              <a:solidFill>
                <a:srgbClr val="0085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6" descr="Logotip de la UAB, Universitat Autònoma de Barcelona">
            <a:extLst>
              <a:ext uri="{FF2B5EF4-FFF2-40B4-BE49-F238E27FC236}">
                <a16:creationId xmlns:a16="http://schemas.microsoft.com/office/drawing/2014/main" id="{6AAD7E42-EE54-C319-1220-7323B267C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3" descr="Número de diapositiva">
            <a:extLst>
              <a:ext uri="{FF2B5EF4-FFF2-40B4-BE49-F238E27FC236}">
                <a16:creationId xmlns:a16="http://schemas.microsoft.com/office/drawing/2014/main" id="{993BC5E9-52C1-C6BC-596E-B54B6C0F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4350" y="444896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8BFC-B3B9-4863-B138-64B367EFCDD2}" type="slidenum">
              <a:rPr kumimoji="0" lang="ca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3" descr="Diapositiva amb imatge horitzontal">
            <a:extLst>
              <a:ext uri="{FF2B5EF4-FFF2-40B4-BE49-F238E27FC236}">
                <a16:creationId xmlns:a16="http://schemas.microsoft.com/office/drawing/2014/main" id="{C37D33E8-688F-489D-136D-AA4BBF561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61" y="-632357"/>
            <a:ext cx="6466624" cy="545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amb imatge horitzontal</a:t>
            </a:r>
          </a:p>
        </p:txBody>
      </p:sp>
      <p:sp>
        <p:nvSpPr>
          <p:cNvPr id="3" name="CuadroTexto 2" descr="Exemple de títol&#10;">
            <a:extLst>
              <a:ext uri="{FF2B5EF4-FFF2-40B4-BE49-F238E27FC236}">
                <a16:creationId xmlns:a16="http://schemas.microsoft.com/office/drawing/2014/main" id="{631E18EB-2348-8A36-B584-CBCDB94DAA7F}"/>
              </a:ext>
            </a:extLst>
          </p:cNvPr>
          <p:cNvSpPr txBox="1"/>
          <p:nvPr/>
        </p:nvSpPr>
        <p:spPr>
          <a:xfrm>
            <a:off x="864101" y="1015730"/>
            <a:ext cx="5701248" cy="38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250" b="1" dirty="0">
                <a:solidFill>
                  <a:srgbClr val="008539"/>
                </a:solidFill>
                <a:latin typeface="Arial"/>
                <a:cs typeface="Arial"/>
              </a:rPr>
              <a:t>Exemple de títol</a:t>
            </a:r>
          </a:p>
        </p:txBody>
      </p:sp>
      <p:sp>
        <p:nvSpPr>
          <p:cNvPr id="4" name="CuadroTexto 3" descr="Subtítol">
            <a:extLst>
              <a:ext uri="{FF2B5EF4-FFF2-40B4-BE49-F238E27FC236}">
                <a16:creationId xmlns:a16="http://schemas.microsoft.com/office/drawing/2014/main" id="{03ABCE9E-E405-C74D-456B-FFE934FCBFF1}"/>
              </a:ext>
            </a:extLst>
          </p:cNvPr>
          <p:cNvSpPr txBox="1"/>
          <p:nvPr/>
        </p:nvSpPr>
        <p:spPr>
          <a:xfrm>
            <a:off x="869748" y="1343723"/>
            <a:ext cx="576368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50" b="1" dirty="0">
                <a:solidFill>
                  <a:srgbClr val="008539"/>
                </a:solidFill>
                <a:latin typeface="Arial"/>
                <a:cs typeface="Arial"/>
              </a:rPr>
              <a:t>Subtítol</a:t>
            </a:r>
          </a:p>
        </p:txBody>
      </p:sp>
      <p:sp>
        <p:nvSpPr>
          <p:cNvPr id="2" name="CuadroTexto 1" descr="Text, contingut de la diapositiva">
            <a:extLst>
              <a:ext uri="{FF2B5EF4-FFF2-40B4-BE49-F238E27FC236}">
                <a16:creationId xmlns:a16="http://schemas.microsoft.com/office/drawing/2014/main" id="{FD8BE9A1-6C8C-64D9-7436-80E23EC24D7E}"/>
              </a:ext>
            </a:extLst>
          </p:cNvPr>
          <p:cNvSpPr txBox="1"/>
          <p:nvPr/>
        </p:nvSpPr>
        <p:spPr>
          <a:xfrm>
            <a:off x="873044" y="1715387"/>
            <a:ext cx="277503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Lorem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ipsum</a:t>
            </a:r>
            <a:r>
              <a:rPr lang="ca-ES" dirty="0">
                <a:latin typeface="Arial"/>
                <a:cs typeface="Arial"/>
              </a:rPr>
              <a:t> dolor sit </a:t>
            </a:r>
            <a:r>
              <a:rPr lang="ca-ES" dirty="0" err="1">
                <a:latin typeface="Arial"/>
                <a:cs typeface="Arial"/>
              </a:rPr>
              <a:t>amet</a:t>
            </a:r>
            <a:r>
              <a:rPr lang="ca-ES" dirty="0">
                <a:latin typeface="Arial"/>
                <a:cs typeface="Arial"/>
              </a:rPr>
              <a:t>, </a:t>
            </a:r>
            <a:r>
              <a:rPr lang="ca-ES" dirty="0" err="1">
                <a:latin typeface="Arial"/>
                <a:cs typeface="Arial"/>
              </a:rPr>
              <a:t>consectetur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adipiscing</a:t>
            </a:r>
            <a:r>
              <a:rPr lang="ca-ES" dirty="0">
                <a:latin typeface="Arial"/>
                <a:cs typeface="Arial"/>
              </a:rPr>
              <a:t> elit. </a:t>
            </a:r>
          </a:p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 err="1">
                <a:latin typeface="Arial"/>
                <a:cs typeface="Arial"/>
              </a:rPr>
              <a:t>Phasellus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ornare</a:t>
            </a:r>
            <a:r>
              <a:rPr lang="ca-ES" dirty="0">
                <a:latin typeface="Arial"/>
                <a:cs typeface="Arial"/>
              </a:rPr>
              <a:t> sem </a:t>
            </a:r>
          </a:p>
          <a:p>
            <a:pPr>
              <a:lnSpc>
                <a:spcPct val="150000"/>
              </a:lnSpc>
              <a:buClr>
                <a:srgbClr val="008539"/>
              </a:buClr>
            </a:pPr>
            <a:r>
              <a:rPr lang="ca-ES" dirty="0">
                <a:latin typeface="Arial"/>
                <a:cs typeface="Arial"/>
              </a:rPr>
              <a:t>et </a:t>
            </a:r>
            <a:r>
              <a:rPr lang="ca-ES" dirty="0" err="1">
                <a:latin typeface="Arial"/>
                <a:cs typeface="Arial"/>
              </a:rPr>
              <a:t>luctus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err="1">
                <a:latin typeface="Arial"/>
                <a:cs typeface="Arial"/>
              </a:rPr>
              <a:t>posuere</a:t>
            </a:r>
            <a:r>
              <a:rPr lang="ca-ES" dirty="0">
                <a:latin typeface="Arial"/>
                <a:cs typeface="Arial"/>
              </a:rPr>
              <a:t>. </a:t>
            </a:r>
          </a:p>
        </p:txBody>
      </p:sp>
      <p:pic>
        <p:nvPicPr>
          <p:cNvPr id="10" name="Imagen 9" descr="Imatge d'exemple">
            <a:extLst>
              <a:ext uri="{FF2B5EF4-FFF2-40B4-BE49-F238E27FC236}">
                <a16:creationId xmlns:a16="http://schemas.microsoft.com/office/drawing/2014/main" id="{0EF46F5B-BB24-0D8D-0FDD-DCA3FF664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16631" r="4647" b="8477"/>
          <a:stretch/>
        </p:blipFill>
        <p:spPr>
          <a:xfrm>
            <a:off x="3437944" y="1499893"/>
            <a:ext cx="2869000" cy="1777481"/>
          </a:xfrm>
          <a:prstGeom prst="rect">
            <a:avLst/>
          </a:prstGeom>
        </p:spPr>
      </p:pic>
      <p:sp>
        <p:nvSpPr>
          <p:cNvPr id="9" name="CuadroTexto 8" descr="Peu de foto de la imatge d'exemple">
            <a:extLst>
              <a:ext uri="{FF2B5EF4-FFF2-40B4-BE49-F238E27FC236}">
                <a16:creationId xmlns:a16="http://schemas.microsoft.com/office/drawing/2014/main" id="{46248025-1EB0-5E9C-C1E8-FD60CB223F3D}"/>
              </a:ext>
            </a:extLst>
          </p:cNvPr>
          <p:cNvSpPr txBox="1"/>
          <p:nvPr/>
        </p:nvSpPr>
        <p:spPr>
          <a:xfrm>
            <a:off x="3751590" y="3302268"/>
            <a:ext cx="2559254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75"/>
              </a:lnSpc>
              <a:buClr>
                <a:srgbClr val="008539"/>
              </a:buClr>
            </a:pPr>
            <a:r>
              <a:rPr lang="ca-ES" sz="1200" dirty="0" err="1">
                <a:latin typeface="Arial"/>
                <a:cs typeface="Arial"/>
              </a:rPr>
              <a:t>Lorem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ipsum</a:t>
            </a:r>
            <a:r>
              <a:rPr lang="ca-ES" sz="1200" dirty="0">
                <a:latin typeface="Arial"/>
                <a:cs typeface="Arial"/>
              </a:rPr>
              <a:t> dolor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D2E9B-C054-C54F-299D-EB2F3159B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4" y="4273551"/>
            <a:ext cx="6858000" cy="869950"/>
          </a:xfrm>
          <a:prstGeom prst="rect">
            <a:avLst/>
          </a:prstGeom>
          <a:solidFill>
            <a:srgbClr val="008539"/>
          </a:solidFill>
          <a:ln>
            <a:solidFill>
              <a:srgbClr val="008539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" name="Imagen 6" descr="Logotip de la UAB, Universitat Autònoma de Barcelona">
            <a:extLst>
              <a:ext uri="{FF2B5EF4-FFF2-40B4-BE49-F238E27FC236}">
                <a16:creationId xmlns:a16="http://schemas.microsoft.com/office/drawing/2014/main" id="{22A485FE-7E06-A8B2-DA55-6E02A461F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" y="4555235"/>
            <a:ext cx="1648090" cy="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: Tema 2022">
  <a:themeElements>
    <a:clrScheme name="Office 2013: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: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4E4F18643A3644AC48B2ED7B13CB2D" ma:contentTypeVersion="18" ma:contentTypeDescription="Crea un document nou" ma:contentTypeScope="" ma:versionID="1828986ee76ce6d26cc5fcfed6a61247">
  <xsd:schema xmlns:xsd="http://www.w3.org/2001/XMLSchema" xmlns:xs="http://www.w3.org/2001/XMLSchema" xmlns:p="http://schemas.microsoft.com/office/2006/metadata/properties" xmlns:ns2="4323b3df-8132-45da-9814-5f12b4f3bf2e" xmlns:ns3="ccf361f3-7d9d-47e4-9d86-af699410c5d4" targetNamespace="http://schemas.microsoft.com/office/2006/metadata/properties" ma:root="true" ma:fieldsID="de8c220eba3c6a87e443e71763af7a0e" ns2:_="" ns3:_="">
    <xsd:import namespace="4323b3df-8132-45da-9814-5f12b4f3bf2e"/>
    <xsd:import namespace="ccf361f3-7d9d-47e4-9d86-af699410c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3b3df-8132-45da-9814-5f12b4f3b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361f3-7d9d-47e4-9d86-af699410c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5779cb-6ade-421e-ba4e-56ff2afe84e9}" ma:internalName="TaxCatchAll" ma:showField="CatchAllData" ma:web="ccf361f3-7d9d-47e4-9d86-af699410c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23b3df-8132-45da-9814-5f12b4f3bf2e">
      <Terms xmlns="http://schemas.microsoft.com/office/infopath/2007/PartnerControls"/>
    </lcf76f155ced4ddcb4097134ff3c332f>
    <TaxCatchAll xmlns="ccf361f3-7d9d-47e4-9d86-af699410c5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9F556-DB5D-450A-91D3-06BD71801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3b3df-8132-45da-9814-5f12b4f3bf2e"/>
    <ds:schemaRef ds:uri="ccf361f3-7d9d-47e4-9d86-af699410c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9E079-FCAB-42E8-BFCE-D5F31D8383BD}">
  <ds:schemaRefs>
    <ds:schemaRef ds:uri="http://schemas.microsoft.com/office/2006/metadata/properties"/>
    <ds:schemaRef ds:uri="http://schemas.microsoft.com/office/infopath/2007/PartnerControls"/>
    <ds:schemaRef ds:uri="4323b3df-8132-45da-9814-5f12b4f3bf2e"/>
    <ds:schemaRef ds:uri="ccf361f3-7d9d-47e4-9d86-af699410c5d4"/>
  </ds:schemaRefs>
</ds:datastoreItem>
</file>

<file path=customXml/itemProps3.xml><?xml version="1.0" encoding="utf-8"?>
<ds:datastoreItem xmlns:ds="http://schemas.openxmlformats.org/officeDocument/2006/customXml" ds:itemID="{D0383ABA-8AB8-4CFA-B17A-9EC2A33162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879</TotalTime>
  <Words>356</Words>
  <Application>Microsoft Office PowerPoint</Application>
  <PresentationFormat>Personalitzat</PresentationFormat>
  <Paragraphs>77</Paragraphs>
  <Slides>14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2013: Tema 2022</vt:lpstr>
      <vt:lpstr>Portada</vt:lpstr>
      <vt:lpstr>Separador d’apartat</vt:lpstr>
      <vt:lpstr>Contingut principal</vt:lpstr>
      <vt:lpstr>Diapositiva amb només text</vt:lpstr>
      <vt:lpstr>Presentació del PowerPoint</vt:lpstr>
      <vt:lpstr>Diapositiva amb gràfic</vt:lpstr>
      <vt:lpstr>Presentació del PowerPoint</vt:lpstr>
      <vt:lpstr>Diapositiva amb dades numèriques</vt:lpstr>
      <vt:lpstr>Diapositiva amb imatge horitzontal</vt:lpstr>
      <vt:lpstr>Diapositiva amb imatge vertical</vt:lpstr>
      <vt:lpstr>Col·lecció d’imatges d’estudiants de la UAB</vt:lpstr>
      <vt:lpstr>Contraportada</vt:lpstr>
      <vt:lpstr>Fons verd</vt:lpstr>
      <vt:lpstr>Fons blanc/verd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Comunicació Escola de Postgrau</dc:creator>
  <cp:lastModifiedBy>Lylia Boukelmoune Martí</cp:lastModifiedBy>
  <cp:revision>21</cp:revision>
  <dcterms:created xsi:type="dcterms:W3CDTF">2019-10-28T14:52:52Z</dcterms:created>
  <dcterms:modified xsi:type="dcterms:W3CDTF">2024-11-27T11:15:55Z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0x010100A74E4F18643A3644AC48B2ED7B13CB2D</vt:lpwstr>
  </property>
  <property fmtid="{D5CDD505-2E9C-101B-9397-08002B2CF9AE}" pid="3" name="MediaServiceImageTags">
    <vt:lpwstr/>
  </property>
</Properties>
</file>